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ink/ink3.xml" ContentType="application/inkml+xml"/>
  <Override PartName="/ppt/notesSlides/notesSlide7.xml" ContentType="application/vnd.openxmlformats-officedocument.presentationml.notesSlide+xml"/>
  <Override PartName="/ppt/ink/ink4.xml" ContentType="application/inkml+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5.xml" ContentType="application/inkml+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6.xml" ContentType="application/inkml+xml"/>
  <Override PartName="/ppt/ink/ink7.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8.xml" ContentType="application/inkml+xml"/>
  <Override PartName="/ppt/notesSlides/notesSlide18.xml" ContentType="application/vnd.openxmlformats-officedocument.presentationml.notesSlide+xml"/>
  <Override PartName="/ppt/ink/ink9.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0.xml" ContentType="application/inkml+xml"/>
  <Override PartName="/ppt/notesSlides/notesSlide23.xml" ContentType="application/vnd.openxmlformats-officedocument.presentationml.notesSlide+xml"/>
  <Override PartName="/ppt/ink/ink11.xml" ContentType="application/inkml+xml"/>
  <Override PartName="/ppt/notesSlides/notesSlide24.xml" ContentType="application/vnd.openxmlformats-officedocument.presentationml.notesSlide+xml"/>
  <Override PartName="/ppt/ink/ink12.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3.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62"/>
  </p:notesMasterIdLst>
  <p:sldIdLst>
    <p:sldId id="256" r:id="rId2"/>
    <p:sldId id="326" r:id="rId3"/>
    <p:sldId id="329" r:id="rId4"/>
    <p:sldId id="327" r:id="rId5"/>
    <p:sldId id="328" r:id="rId6"/>
    <p:sldId id="258" r:id="rId7"/>
    <p:sldId id="259" r:id="rId8"/>
    <p:sldId id="260" r:id="rId9"/>
    <p:sldId id="266" r:id="rId10"/>
    <p:sldId id="264" r:id="rId11"/>
    <p:sldId id="262" r:id="rId12"/>
    <p:sldId id="263" r:id="rId13"/>
    <p:sldId id="265" r:id="rId14"/>
    <p:sldId id="267" r:id="rId15"/>
    <p:sldId id="268" r:id="rId16"/>
    <p:sldId id="270" r:id="rId17"/>
    <p:sldId id="322" r:id="rId18"/>
    <p:sldId id="323" r:id="rId19"/>
    <p:sldId id="324" r:id="rId20"/>
    <p:sldId id="302" r:id="rId21"/>
    <p:sldId id="325" r:id="rId22"/>
    <p:sldId id="313" r:id="rId23"/>
    <p:sldId id="269" r:id="rId24"/>
    <p:sldId id="271" r:id="rId25"/>
    <p:sldId id="298" r:id="rId26"/>
    <p:sldId id="300" r:id="rId27"/>
    <p:sldId id="301" r:id="rId28"/>
    <p:sldId id="273" r:id="rId29"/>
    <p:sldId id="274" r:id="rId30"/>
    <p:sldId id="276" r:id="rId31"/>
    <p:sldId id="275" r:id="rId32"/>
    <p:sldId id="291" r:id="rId33"/>
    <p:sldId id="277" r:id="rId34"/>
    <p:sldId id="281" r:id="rId35"/>
    <p:sldId id="306" r:id="rId36"/>
    <p:sldId id="307" r:id="rId37"/>
    <p:sldId id="308" r:id="rId38"/>
    <p:sldId id="283" r:id="rId39"/>
    <p:sldId id="284" r:id="rId40"/>
    <p:sldId id="285" r:id="rId41"/>
    <p:sldId id="286" r:id="rId42"/>
    <p:sldId id="287" r:id="rId43"/>
    <p:sldId id="282" r:id="rId44"/>
    <p:sldId id="289" r:id="rId45"/>
    <p:sldId id="292" r:id="rId46"/>
    <p:sldId id="294" r:id="rId47"/>
    <p:sldId id="295" r:id="rId48"/>
    <p:sldId id="296" r:id="rId49"/>
    <p:sldId id="297" r:id="rId50"/>
    <p:sldId id="279" r:id="rId51"/>
    <p:sldId id="314" r:id="rId52"/>
    <p:sldId id="278" r:id="rId53"/>
    <p:sldId id="318" r:id="rId54"/>
    <p:sldId id="280" r:id="rId55"/>
    <p:sldId id="316" r:id="rId56"/>
    <p:sldId id="315" r:id="rId57"/>
    <p:sldId id="309" r:id="rId58"/>
    <p:sldId id="290" r:id="rId59"/>
    <p:sldId id="272" r:id="rId60"/>
    <p:sldId id="31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70858" autoAdjust="0"/>
  </p:normalViewPr>
  <p:slideViewPr>
    <p:cSldViewPr snapToGrid="0">
      <p:cViewPr varScale="1">
        <p:scale>
          <a:sx n="81" d="100"/>
          <a:sy n="81" d="100"/>
        </p:scale>
        <p:origin x="153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17CFCD-F3B5-48C1-AA96-7D465B326231}"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1EFCFB13-B5EC-4BF8-982D-19846C77E7D4}">
      <dgm:prSet/>
      <dgm:spPr/>
      <dgm:t>
        <a:bodyPr/>
        <a:lstStyle/>
        <a:p>
          <a:pPr>
            <a:defRPr cap="all"/>
          </a:pPr>
          <a:r>
            <a:rPr lang="en-US" dirty="0"/>
            <a:t>&gt; 200,000,000 proteins in the world</a:t>
          </a:r>
        </a:p>
      </dgm:t>
    </dgm:pt>
    <dgm:pt modelId="{00943717-3375-40F4-8C0F-C52982B7F43E}" type="parTrans" cxnId="{D198A097-C42E-4425-9CE9-6348B9E5CCBD}">
      <dgm:prSet/>
      <dgm:spPr/>
      <dgm:t>
        <a:bodyPr/>
        <a:lstStyle/>
        <a:p>
          <a:endParaRPr lang="en-US"/>
        </a:p>
      </dgm:t>
    </dgm:pt>
    <dgm:pt modelId="{BFC665DB-8A52-4003-9507-9D50FBC8B1AF}" type="sibTrans" cxnId="{D198A097-C42E-4425-9CE9-6348B9E5CCBD}">
      <dgm:prSet/>
      <dgm:spPr/>
      <dgm:t>
        <a:bodyPr/>
        <a:lstStyle/>
        <a:p>
          <a:endParaRPr lang="en-US"/>
        </a:p>
      </dgm:t>
    </dgm:pt>
    <dgm:pt modelId="{BE4F0516-2C62-4B78-90AA-D91C267812D1}">
      <dgm:prSet/>
      <dgm:spPr/>
      <dgm:t>
        <a:bodyPr/>
        <a:lstStyle/>
        <a:p>
          <a:pPr>
            <a:defRPr cap="all"/>
          </a:pPr>
          <a:r>
            <a:rPr lang="en-US"/>
            <a:t>~174,000 structures in PDB</a:t>
          </a:r>
        </a:p>
      </dgm:t>
    </dgm:pt>
    <dgm:pt modelId="{B93CC9F2-6A43-4B05-9C4F-49D1E51EC973}" type="parTrans" cxnId="{56472AB2-59BA-4AAD-9F1F-461F1B6A195F}">
      <dgm:prSet/>
      <dgm:spPr/>
      <dgm:t>
        <a:bodyPr/>
        <a:lstStyle/>
        <a:p>
          <a:endParaRPr lang="en-US"/>
        </a:p>
      </dgm:t>
    </dgm:pt>
    <dgm:pt modelId="{4FC418C1-4081-44B8-A6A3-690FED470273}" type="sibTrans" cxnId="{56472AB2-59BA-4AAD-9F1F-461F1B6A195F}">
      <dgm:prSet/>
      <dgm:spPr/>
      <dgm:t>
        <a:bodyPr/>
        <a:lstStyle/>
        <a:p>
          <a:endParaRPr lang="en-US"/>
        </a:p>
      </dgm:t>
    </dgm:pt>
    <dgm:pt modelId="{EA4861A3-E522-4200-9C5F-DB1416FD9F9D}" type="pres">
      <dgm:prSet presAssocID="{2A17CFCD-F3B5-48C1-AA96-7D465B326231}" presName="root" presStyleCnt="0">
        <dgm:presLayoutVars>
          <dgm:dir/>
          <dgm:resizeHandles val="exact"/>
        </dgm:presLayoutVars>
      </dgm:prSet>
      <dgm:spPr/>
    </dgm:pt>
    <dgm:pt modelId="{CEC4C3AF-D3E4-4A21-8803-6728C9CB36C6}" type="pres">
      <dgm:prSet presAssocID="{1EFCFB13-B5EC-4BF8-982D-19846C77E7D4}" presName="compNode" presStyleCnt="0"/>
      <dgm:spPr/>
    </dgm:pt>
    <dgm:pt modelId="{027F5AE7-963A-45FF-8210-4FCF16A081FC}" type="pres">
      <dgm:prSet presAssocID="{1EFCFB13-B5EC-4BF8-982D-19846C77E7D4}" presName="iconBgRect" presStyleLbl="bgShp" presStyleIdx="0" presStyleCnt="2"/>
      <dgm:spPr/>
    </dgm:pt>
    <dgm:pt modelId="{3A9DB29C-8150-4103-A0DB-7B350E1B1F53}" type="pres">
      <dgm:prSet presAssocID="{1EFCFB13-B5EC-4BF8-982D-19846C77E7D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rth Globe Americas"/>
        </a:ext>
      </dgm:extLst>
    </dgm:pt>
    <dgm:pt modelId="{51CA9A47-17C1-4A6B-89D6-918B25F2F4B9}" type="pres">
      <dgm:prSet presAssocID="{1EFCFB13-B5EC-4BF8-982D-19846C77E7D4}" presName="spaceRect" presStyleCnt="0"/>
      <dgm:spPr/>
    </dgm:pt>
    <dgm:pt modelId="{D2502CD3-5F3D-4701-9289-D6B25D703537}" type="pres">
      <dgm:prSet presAssocID="{1EFCFB13-B5EC-4BF8-982D-19846C77E7D4}" presName="textRect" presStyleLbl="revTx" presStyleIdx="0" presStyleCnt="2">
        <dgm:presLayoutVars>
          <dgm:chMax val="1"/>
          <dgm:chPref val="1"/>
        </dgm:presLayoutVars>
      </dgm:prSet>
      <dgm:spPr/>
    </dgm:pt>
    <dgm:pt modelId="{B74B4F97-CDD3-4286-B013-186F4BA69062}" type="pres">
      <dgm:prSet presAssocID="{BFC665DB-8A52-4003-9507-9D50FBC8B1AF}" presName="sibTrans" presStyleCnt="0"/>
      <dgm:spPr/>
    </dgm:pt>
    <dgm:pt modelId="{B91EEF0E-7DD1-4F91-A5D1-9F04276B6738}" type="pres">
      <dgm:prSet presAssocID="{BE4F0516-2C62-4B78-90AA-D91C267812D1}" presName="compNode" presStyleCnt="0"/>
      <dgm:spPr/>
    </dgm:pt>
    <dgm:pt modelId="{D6BBE2D7-8256-417B-AE2D-AB08551F7511}" type="pres">
      <dgm:prSet presAssocID="{BE4F0516-2C62-4B78-90AA-D91C267812D1}" presName="iconBgRect" presStyleLbl="bgShp" presStyleIdx="1" presStyleCnt="2"/>
      <dgm:spPr/>
    </dgm:pt>
    <dgm:pt modelId="{EE67734B-C937-4F0D-A333-503D82D4C17D}" type="pres">
      <dgm:prSet presAssocID="{BE4F0516-2C62-4B78-90AA-D91C267812D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568B736-F11D-41F0-A8CD-24278845A9D2}" type="pres">
      <dgm:prSet presAssocID="{BE4F0516-2C62-4B78-90AA-D91C267812D1}" presName="spaceRect" presStyleCnt="0"/>
      <dgm:spPr/>
    </dgm:pt>
    <dgm:pt modelId="{423931FF-55A0-4ABC-BC6D-7CA6FDEAA451}" type="pres">
      <dgm:prSet presAssocID="{BE4F0516-2C62-4B78-90AA-D91C267812D1}" presName="textRect" presStyleLbl="revTx" presStyleIdx="1" presStyleCnt="2">
        <dgm:presLayoutVars>
          <dgm:chMax val="1"/>
          <dgm:chPref val="1"/>
        </dgm:presLayoutVars>
      </dgm:prSet>
      <dgm:spPr/>
    </dgm:pt>
  </dgm:ptLst>
  <dgm:cxnLst>
    <dgm:cxn modelId="{5109E921-8DA8-4A38-BEFB-8C39D41BC3B1}" type="presOf" srcId="{1EFCFB13-B5EC-4BF8-982D-19846C77E7D4}" destId="{D2502CD3-5F3D-4701-9289-D6B25D703537}" srcOrd="0" destOrd="0" presId="urn:microsoft.com/office/officeart/2018/5/layout/IconCircleLabelList"/>
    <dgm:cxn modelId="{8CD3F367-6E2C-42CC-9097-94B52AD7CB0E}" type="presOf" srcId="{BE4F0516-2C62-4B78-90AA-D91C267812D1}" destId="{423931FF-55A0-4ABC-BC6D-7CA6FDEAA451}" srcOrd="0" destOrd="0" presId="urn:microsoft.com/office/officeart/2018/5/layout/IconCircleLabelList"/>
    <dgm:cxn modelId="{CF6E9951-7B84-4605-A19F-AEDAA805250E}" type="presOf" srcId="{2A17CFCD-F3B5-48C1-AA96-7D465B326231}" destId="{EA4861A3-E522-4200-9C5F-DB1416FD9F9D}" srcOrd="0" destOrd="0" presId="urn:microsoft.com/office/officeart/2018/5/layout/IconCircleLabelList"/>
    <dgm:cxn modelId="{D198A097-C42E-4425-9CE9-6348B9E5CCBD}" srcId="{2A17CFCD-F3B5-48C1-AA96-7D465B326231}" destId="{1EFCFB13-B5EC-4BF8-982D-19846C77E7D4}" srcOrd="0" destOrd="0" parTransId="{00943717-3375-40F4-8C0F-C52982B7F43E}" sibTransId="{BFC665DB-8A52-4003-9507-9D50FBC8B1AF}"/>
    <dgm:cxn modelId="{56472AB2-59BA-4AAD-9F1F-461F1B6A195F}" srcId="{2A17CFCD-F3B5-48C1-AA96-7D465B326231}" destId="{BE4F0516-2C62-4B78-90AA-D91C267812D1}" srcOrd="1" destOrd="0" parTransId="{B93CC9F2-6A43-4B05-9C4F-49D1E51EC973}" sibTransId="{4FC418C1-4081-44B8-A6A3-690FED470273}"/>
    <dgm:cxn modelId="{78EE5091-ECA1-4562-AEE9-779EE53D67A5}" type="presParOf" srcId="{EA4861A3-E522-4200-9C5F-DB1416FD9F9D}" destId="{CEC4C3AF-D3E4-4A21-8803-6728C9CB36C6}" srcOrd="0" destOrd="0" presId="urn:microsoft.com/office/officeart/2018/5/layout/IconCircleLabelList"/>
    <dgm:cxn modelId="{AB39861C-F726-4B08-9CB9-95ECB4326932}" type="presParOf" srcId="{CEC4C3AF-D3E4-4A21-8803-6728C9CB36C6}" destId="{027F5AE7-963A-45FF-8210-4FCF16A081FC}" srcOrd="0" destOrd="0" presId="urn:microsoft.com/office/officeart/2018/5/layout/IconCircleLabelList"/>
    <dgm:cxn modelId="{7A9184AE-EE5B-46B7-AEAD-D85831C9FAE3}" type="presParOf" srcId="{CEC4C3AF-D3E4-4A21-8803-6728C9CB36C6}" destId="{3A9DB29C-8150-4103-A0DB-7B350E1B1F53}" srcOrd="1" destOrd="0" presId="urn:microsoft.com/office/officeart/2018/5/layout/IconCircleLabelList"/>
    <dgm:cxn modelId="{E95180A5-5FBB-4520-A067-CB27A9636C41}" type="presParOf" srcId="{CEC4C3AF-D3E4-4A21-8803-6728C9CB36C6}" destId="{51CA9A47-17C1-4A6B-89D6-918B25F2F4B9}" srcOrd="2" destOrd="0" presId="urn:microsoft.com/office/officeart/2018/5/layout/IconCircleLabelList"/>
    <dgm:cxn modelId="{286CD28F-9E5C-4984-87DA-0965D1320D31}" type="presParOf" srcId="{CEC4C3AF-D3E4-4A21-8803-6728C9CB36C6}" destId="{D2502CD3-5F3D-4701-9289-D6B25D703537}" srcOrd="3" destOrd="0" presId="urn:microsoft.com/office/officeart/2018/5/layout/IconCircleLabelList"/>
    <dgm:cxn modelId="{15235F8D-8631-42CA-9262-D47C3168B541}" type="presParOf" srcId="{EA4861A3-E522-4200-9C5F-DB1416FD9F9D}" destId="{B74B4F97-CDD3-4286-B013-186F4BA69062}" srcOrd="1" destOrd="0" presId="urn:microsoft.com/office/officeart/2018/5/layout/IconCircleLabelList"/>
    <dgm:cxn modelId="{22A94FE3-1062-4AF5-9FB5-A81EBB48C320}" type="presParOf" srcId="{EA4861A3-E522-4200-9C5F-DB1416FD9F9D}" destId="{B91EEF0E-7DD1-4F91-A5D1-9F04276B6738}" srcOrd="2" destOrd="0" presId="urn:microsoft.com/office/officeart/2018/5/layout/IconCircleLabelList"/>
    <dgm:cxn modelId="{35ED65B7-4B72-4902-A4EF-8B715AA350F5}" type="presParOf" srcId="{B91EEF0E-7DD1-4F91-A5D1-9F04276B6738}" destId="{D6BBE2D7-8256-417B-AE2D-AB08551F7511}" srcOrd="0" destOrd="0" presId="urn:microsoft.com/office/officeart/2018/5/layout/IconCircleLabelList"/>
    <dgm:cxn modelId="{60AC0E3F-1736-446C-8C94-6C7E2CDFC6E4}" type="presParOf" srcId="{B91EEF0E-7DD1-4F91-A5D1-9F04276B6738}" destId="{EE67734B-C937-4F0D-A333-503D82D4C17D}" srcOrd="1" destOrd="0" presId="urn:microsoft.com/office/officeart/2018/5/layout/IconCircleLabelList"/>
    <dgm:cxn modelId="{8EABF31E-393A-47DA-A3ED-C54F6CD5ABA0}" type="presParOf" srcId="{B91EEF0E-7DD1-4F91-A5D1-9F04276B6738}" destId="{0568B736-F11D-41F0-A8CD-24278845A9D2}" srcOrd="2" destOrd="0" presId="urn:microsoft.com/office/officeart/2018/5/layout/IconCircleLabelList"/>
    <dgm:cxn modelId="{86A32C98-9D77-4D2F-9358-6228522C34F7}" type="presParOf" srcId="{B91EEF0E-7DD1-4F91-A5D1-9F04276B6738}" destId="{423931FF-55A0-4ABC-BC6D-7CA6FDEAA45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1028E8-128C-4FAC-A6DE-18F5089F2A98}" type="doc">
      <dgm:prSet loTypeId="urn:microsoft.com/office/officeart/2005/8/layout/hProcess9" loCatId="process" qsTypeId="urn:microsoft.com/office/officeart/2005/8/quickstyle/simple1" qsCatId="simple" csTypeId="urn:microsoft.com/office/officeart/2005/8/colors/accent6_3" csCatId="accent6" phldr="1"/>
      <dgm:spPr/>
    </dgm:pt>
    <dgm:pt modelId="{BE737113-C915-48EC-A071-2BB60B3374AE}">
      <dgm:prSet phldrT="[Text]"/>
      <dgm:spPr/>
      <dgm:t>
        <a:bodyPr/>
        <a:lstStyle/>
        <a:p>
          <a:r>
            <a:rPr lang="en-US" dirty="0"/>
            <a:t>Input FASTA sequence(s)</a:t>
          </a:r>
        </a:p>
      </dgm:t>
    </dgm:pt>
    <dgm:pt modelId="{F480E91C-88F5-4F01-90B8-9F491DB7AB9B}" type="parTrans" cxnId="{6CC1EF9E-614B-4A6B-8FBA-00A9712EFC12}">
      <dgm:prSet/>
      <dgm:spPr/>
      <dgm:t>
        <a:bodyPr/>
        <a:lstStyle/>
        <a:p>
          <a:endParaRPr lang="en-US"/>
        </a:p>
      </dgm:t>
    </dgm:pt>
    <dgm:pt modelId="{59B18C7B-7BB4-4CDE-8F1D-EAF4CF8D223F}" type="sibTrans" cxnId="{6CC1EF9E-614B-4A6B-8FBA-00A9712EFC12}">
      <dgm:prSet/>
      <dgm:spPr/>
      <dgm:t>
        <a:bodyPr/>
        <a:lstStyle/>
        <a:p>
          <a:endParaRPr lang="en-US"/>
        </a:p>
      </dgm:t>
    </dgm:pt>
    <dgm:pt modelId="{F82B611C-2804-42F5-8BE7-7630DE713B50}">
      <dgm:prSet phldrT="[Text]"/>
      <dgm:spPr/>
      <dgm:t>
        <a:bodyPr/>
        <a:lstStyle/>
        <a:p>
          <a:r>
            <a:rPr lang="en-US" dirty="0"/>
            <a:t>Database search (genetic &amp; structural)</a:t>
          </a:r>
        </a:p>
      </dgm:t>
    </dgm:pt>
    <dgm:pt modelId="{73A82E0D-44E7-4961-8734-FDA80250E7B6}" type="parTrans" cxnId="{E51B4F11-07A3-447A-95A3-6E2E4E87DE13}">
      <dgm:prSet/>
      <dgm:spPr/>
      <dgm:t>
        <a:bodyPr/>
        <a:lstStyle/>
        <a:p>
          <a:endParaRPr lang="en-US"/>
        </a:p>
      </dgm:t>
    </dgm:pt>
    <dgm:pt modelId="{DF4C2401-EABB-4114-8733-DC7E3DFEB582}" type="sibTrans" cxnId="{E51B4F11-07A3-447A-95A3-6E2E4E87DE13}">
      <dgm:prSet/>
      <dgm:spPr/>
      <dgm:t>
        <a:bodyPr/>
        <a:lstStyle/>
        <a:p>
          <a:endParaRPr lang="en-US"/>
        </a:p>
      </dgm:t>
    </dgm:pt>
    <dgm:pt modelId="{D81265BD-1592-45CB-8EDD-0BA6CF88FC2B}">
      <dgm:prSet phldrT="[Text]"/>
      <dgm:spPr/>
      <dgm:t>
        <a:bodyPr/>
        <a:lstStyle/>
        <a:p>
          <a:r>
            <a:rPr lang="en-US" dirty="0"/>
            <a:t>Prediction models</a:t>
          </a:r>
        </a:p>
      </dgm:t>
    </dgm:pt>
    <dgm:pt modelId="{4DBE32BA-96CF-4795-992E-EFC2239A341A}" type="parTrans" cxnId="{3015111F-D2C9-4BEA-AC5A-FF76A44A022C}">
      <dgm:prSet/>
      <dgm:spPr/>
      <dgm:t>
        <a:bodyPr/>
        <a:lstStyle/>
        <a:p>
          <a:endParaRPr lang="en-US"/>
        </a:p>
      </dgm:t>
    </dgm:pt>
    <dgm:pt modelId="{A2BD229E-7A72-4CA6-A27E-B20E9071AA92}" type="sibTrans" cxnId="{3015111F-D2C9-4BEA-AC5A-FF76A44A022C}">
      <dgm:prSet/>
      <dgm:spPr/>
      <dgm:t>
        <a:bodyPr/>
        <a:lstStyle/>
        <a:p>
          <a:endParaRPr lang="en-US"/>
        </a:p>
      </dgm:t>
    </dgm:pt>
    <dgm:pt modelId="{3C95F384-C050-4F7F-8400-9450CFD6D5A7}">
      <dgm:prSet phldrT="[Text]"/>
      <dgm:spPr/>
      <dgm:t>
        <a:bodyPr/>
        <a:lstStyle/>
        <a:p>
          <a:r>
            <a:rPr lang="en-US" dirty="0"/>
            <a:t>AMBER relaxation</a:t>
          </a:r>
        </a:p>
      </dgm:t>
    </dgm:pt>
    <dgm:pt modelId="{6F1E0883-DC02-44DB-B335-56EF15839ED8}" type="parTrans" cxnId="{0EBB11E2-14FB-473E-A744-8EBA672428BA}">
      <dgm:prSet/>
      <dgm:spPr/>
      <dgm:t>
        <a:bodyPr/>
        <a:lstStyle/>
        <a:p>
          <a:endParaRPr lang="en-US"/>
        </a:p>
      </dgm:t>
    </dgm:pt>
    <dgm:pt modelId="{EC978457-00E5-4542-9539-C253DA715085}" type="sibTrans" cxnId="{0EBB11E2-14FB-473E-A744-8EBA672428BA}">
      <dgm:prSet/>
      <dgm:spPr/>
      <dgm:t>
        <a:bodyPr/>
        <a:lstStyle/>
        <a:p>
          <a:endParaRPr lang="en-US"/>
        </a:p>
      </dgm:t>
    </dgm:pt>
    <dgm:pt modelId="{4CA2FAAA-EE94-481B-897B-10CC919A2098}">
      <dgm:prSet phldrT="[Text]"/>
      <dgm:spPr/>
      <dgm:t>
        <a:bodyPr/>
        <a:lstStyle/>
        <a:p>
          <a:r>
            <a:rPr lang="en-US" dirty="0"/>
            <a:t>Ranked models</a:t>
          </a:r>
        </a:p>
      </dgm:t>
    </dgm:pt>
    <dgm:pt modelId="{605E9E91-04EB-40A7-8218-DF0B6EE2D4AB}" type="parTrans" cxnId="{F77E6955-BBE5-47B5-978C-C4E0CF167EAC}">
      <dgm:prSet/>
      <dgm:spPr/>
      <dgm:t>
        <a:bodyPr/>
        <a:lstStyle/>
        <a:p>
          <a:endParaRPr lang="en-US"/>
        </a:p>
      </dgm:t>
    </dgm:pt>
    <dgm:pt modelId="{52647EBE-8FE2-4EFF-865B-50E14527DC45}" type="sibTrans" cxnId="{F77E6955-BBE5-47B5-978C-C4E0CF167EAC}">
      <dgm:prSet/>
      <dgm:spPr/>
      <dgm:t>
        <a:bodyPr/>
        <a:lstStyle/>
        <a:p>
          <a:endParaRPr lang="en-US"/>
        </a:p>
      </dgm:t>
    </dgm:pt>
    <dgm:pt modelId="{4CA5B6F9-1BAA-49B4-AC56-E4DA619E1AE1}" type="pres">
      <dgm:prSet presAssocID="{191028E8-128C-4FAC-A6DE-18F5089F2A98}" presName="CompostProcess" presStyleCnt="0">
        <dgm:presLayoutVars>
          <dgm:dir/>
          <dgm:resizeHandles val="exact"/>
        </dgm:presLayoutVars>
      </dgm:prSet>
      <dgm:spPr/>
    </dgm:pt>
    <dgm:pt modelId="{50F91F38-B722-4F8D-A752-41276E25277B}" type="pres">
      <dgm:prSet presAssocID="{191028E8-128C-4FAC-A6DE-18F5089F2A98}" presName="arrow" presStyleLbl="bgShp" presStyleIdx="0" presStyleCnt="1"/>
      <dgm:spPr/>
    </dgm:pt>
    <dgm:pt modelId="{A4107217-C00F-471D-8DB0-DB679DEA15DD}" type="pres">
      <dgm:prSet presAssocID="{191028E8-128C-4FAC-A6DE-18F5089F2A98}" presName="linearProcess" presStyleCnt="0"/>
      <dgm:spPr/>
    </dgm:pt>
    <dgm:pt modelId="{81C2FAB7-54AE-47D5-9F28-5E12FFC92DC1}" type="pres">
      <dgm:prSet presAssocID="{BE737113-C915-48EC-A071-2BB60B3374AE}" presName="textNode" presStyleLbl="node1" presStyleIdx="0" presStyleCnt="5">
        <dgm:presLayoutVars>
          <dgm:bulletEnabled val="1"/>
        </dgm:presLayoutVars>
      </dgm:prSet>
      <dgm:spPr/>
    </dgm:pt>
    <dgm:pt modelId="{7E15F65A-D195-4DEB-B1CF-F925DAAA89F9}" type="pres">
      <dgm:prSet presAssocID="{59B18C7B-7BB4-4CDE-8F1D-EAF4CF8D223F}" presName="sibTrans" presStyleCnt="0"/>
      <dgm:spPr/>
    </dgm:pt>
    <dgm:pt modelId="{D632F947-1B08-46BF-BD72-37B1DF82C535}" type="pres">
      <dgm:prSet presAssocID="{F82B611C-2804-42F5-8BE7-7630DE713B50}" presName="textNode" presStyleLbl="node1" presStyleIdx="1" presStyleCnt="5">
        <dgm:presLayoutVars>
          <dgm:bulletEnabled val="1"/>
        </dgm:presLayoutVars>
      </dgm:prSet>
      <dgm:spPr/>
    </dgm:pt>
    <dgm:pt modelId="{D18FE820-1B30-4445-9771-441567F094D7}" type="pres">
      <dgm:prSet presAssocID="{DF4C2401-EABB-4114-8733-DC7E3DFEB582}" presName="sibTrans" presStyleCnt="0"/>
      <dgm:spPr/>
    </dgm:pt>
    <dgm:pt modelId="{D4220E7C-BD3E-465F-AAB5-A769D9CFF58C}" type="pres">
      <dgm:prSet presAssocID="{D81265BD-1592-45CB-8EDD-0BA6CF88FC2B}" presName="textNode" presStyleLbl="node1" presStyleIdx="2" presStyleCnt="5">
        <dgm:presLayoutVars>
          <dgm:bulletEnabled val="1"/>
        </dgm:presLayoutVars>
      </dgm:prSet>
      <dgm:spPr/>
    </dgm:pt>
    <dgm:pt modelId="{A2E2AE36-F6A5-4D88-B202-92B8685DD6DA}" type="pres">
      <dgm:prSet presAssocID="{A2BD229E-7A72-4CA6-A27E-B20E9071AA92}" presName="sibTrans" presStyleCnt="0"/>
      <dgm:spPr/>
    </dgm:pt>
    <dgm:pt modelId="{FC12CF9F-6E0B-439B-8311-5897EEB2BF8F}" type="pres">
      <dgm:prSet presAssocID="{3C95F384-C050-4F7F-8400-9450CFD6D5A7}" presName="textNode" presStyleLbl="node1" presStyleIdx="3" presStyleCnt="5">
        <dgm:presLayoutVars>
          <dgm:bulletEnabled val="1"/>
        </dgm:presLayoutVars>
      </dgm:prSet>
      <dgm:spPr/>
    </dgm:pt>
    <dgm:pt modelId="{721B21E6-C537-4AFD-A23D-89A5C9E7A0EB}" type="pres">
      <dgm:prSet presAssocID="{EC978457-00E5-4542-9539-C253DA715085}" presName="sibTrans" presStyleCnt="0"/>
      <dgm:spPr/>
    </dgm:pt>
    <dgm:pt modelId="{47AA39B7-4135-4023-A429-C35C21A05FB3}" type="pres">
      <dgm:prSet presAssocID="{4CA2FAAA-EE94-481B-897B-10CC919A2098}" presName="textNode" presStyleLbl="node1" presStyleIdx="4" presStyleCnt="5">
        <dgm:presLayoutVars>
          <dgm:bulletEnabled val="1"/>
        </dgm:presLayoutVars>
      </dgm:prSet>
      <dgm:spPr/>
    </dgm:pt>
  </dgm:ptLst>
  <dgm:cxnLst>
    <dgm:cxn modelId="{585C280D-DC70-45F2-AAB9-B4E030566EEF}" type="presOf" srcId="{BE737113-C915-48EC-A071-2BB60B3374AE}" destId="{81C2FAB7-54AE-47D5-9F28-5E12FFC92DC1}" srcOrd="0" destOrd="0" presId="urn:microsoft.com/office/officeart/2005/8/layout/hProcess9"/>
    <dgm:cxn modelId="{E51B4F11-07A3-447A-95A3-6E2E4E87DE13}" srcId="{191028E8-128C-4FAC-A6DE-18F5089F2A98}" destId="{F82B611C-2804-42F5-8BE7-7630DE713B50}" srcOrd="1" destOrd="0" parTransId="{73A82E0D-44E7-4961-8734-FDA80250E7B6}" sibTransId="{DF4C2401-EABB-4114-8733-DC7E3DFEB582}"/>
    <dgm:cxn modelId="{C6565014-DE21-40C0-B4AE-941548C49275}" type="presOf" srcId="{F82B611C-2804-42F5-8BE7-7630DE713B50}" destId="{D632F947-1B08-46BF-BD72-37B1DF82C535}" srcOrd="0" destOrd="0" presId="urn:microsoft.com/office/officeart/2005/8/layout/hProcess9"/>
    <dgm:cxn modelId="{3015111F-D2C9-4BEA-AC5A-FF76A44A022C}" srcId="{191028E8-128C-4FAC-A6DE-18F5089F2A98}" destId="{D81265BD-1592-45CB-8EDD-0BA6CF88FC2B}" srcOrd="2" destOrd="0" parTransId="{4DBE32BA-96CF-4795-992E-EFC2239A341A}" sibTransId="{A2BD229E-7A72-4CA6-A27E-B20E9071AA92}"/>
    <dgm:cxn modelId="{2D9E2E3D-4DAB-4CDA-B652-9B1DD437B812}" type="presOf" srcId="{4CA2FAAA-EE94-481B-897B-10CC919A2098}" destId="{47AA39B7-4135-4023-A429-C35C21A05FB3}" srcOrd="0" destOrd="0" presId="urn:microsoft.com/office/officeart/2005/8/layout/hProcess9"/>
    <dgm:cxn modelId="{30EA9D66-F2EF-48C4-BFC9-E4713C7DC37C}" type="presOf" srcId="{191028E8-128C-4FAC-A6DE-18F5089F2A98}" destId="{4CA5B6F9-1BAA-49B4-AC56-E4DA619E1AE1}" srcOrd="0" destOrd="0" presId="urn:microsoft.com/office/officeart/2005/8/layout/hProcess9"/>
    <dgm:cxn modelId="{0A035672-FA7F-4417-B5AE-C2DD1465C67B}" type="presOf" srcId="{3C95F384-C050-4F7F-8400-9450CFD6D5A7}" destId="{FC12CF9F-6E0B-439B-8311-5897EEB2BF8F}" srcOrd="0" destOrd="0" presId="urn:microsoft.com/office/officeart/2005/8/layout/hProcess9"/>
    <dgm:cxn modelId="{F77E6955-BBE5-47B5-978C-C4E0CF167EAC}" srcId="{191028E8-128C-4FAC-A6DE-18F5089F2A98}" destId="{4CA2FAAA-EE94-481B-897B-10CC919A2098}" srcOrd="4" destOrd="0" parTransId="{605E9E91-04EB-40A7-8218-DF0B6EE2D4AB}" sibTransId="{52647EBE-8FE2-4EFF-865B-50E14527DC45}"/>
    <dgm:cxn modelId="{6CC1EF9E-614B-4A6B-8FBA-00A9712EFC12}" srcId="{191028E8-128C-4FAC-A6DE-18F5089F2A98}" destId="{BE737113-C915-48EC-A071-2BB60B3374AE}" srcOrd="0" destOrd="0" parTransId="{F480E91C-88F5-4F01-90B8-9F491DB7AB9B}" sibTransId="{59B18C7B-7BB4-4CDE-8F1D-EAF4CF8D223F}"/>
    <dgm:cxn modelId="{AF0B25DD-ED89-44D8-B2BC-36E5BBC750DB}" type="presOf" srcId="{D81265BD-1592-45CB-8EDD-0BA6CF88FC2B}" destId="{D4220E7C-BD3E-465F-AAB5-A769D9CFF58C}" srcOrd="0" destOrd="0" presId="urn:microsoft.com/office/officeart/2005/8/layout/hProcess9"/>
    <dgm:cxn modelId="{0EBB11E2-14FB-473E-A744-8EBA672428BA}" srcId="{191028E8-128C-4FAC-A6DE-18F5089F2A98}" destId="{3C95F384-C050-4F7F-8400-9450CFD6D5A7}" srcOrd="3" destOrd="0" parTransId="{6F1E0883-DC02-44DB-B335-56EF15839ED8}" sibTransId="{EC978457-00E5-4542-9539-C253DA715085}"/>
    <dgm:cxn modelId="{41864E8E-5DD2-4336-97EB-6EDD8D8B133B}" type="presParOf" srcId="{4CA5B6F9-1BAA-49B4-AC56-E4DA619E1AE1}" destId="{50F91F38-B722-4F8D-A752-41276E25277B}" srcOrd="0" destOrd="0" presId="urn:microsoft.com/office/officeart/2005/8/layout/hProcess9"/>
    <dgm:cxn modelId="{BAFE26E0-6701-496A-8B63-B32DE54B67EC}" type="presParOf" srcId="{4CA5B6F9-1BAA-49B4-AC56-E4DA619E1AE1}" destId="{A4107217-C00F-471D-8DB0-DB679DEA15DD}" srcOrd="1" destOrd="0" presId="urn:microsoft.com/office/officeart/2005/8/layout/hProcess9"/>
    <dgm:cxn modelId="{9B03D9D2-58A8-4E58-B2D8-9F6CF34ED18E}" type="presParOf" srcId="{A4107217-C00F-471D-8DB0-DB679DEA15DD}" destId="{81C2FAB7-54AE-47D5-9F28-5E12FFC92DC1}" srcOrd="0" destOrd="0" presId="urn:microsoft.com/office/officeart/2005/8/layout/hProcess9"/>
    <dgm:cxn modelId="{0CEF7321-820B-4E65-BE0F-F53DD15A0208}" type="presParOf" srcId="{A4107217-C00F-471D-8DB0-DB679DEA15DD}" destId="{7E15F65A-D195-4DEB-B1CF-F925DAAA89F9}" srcOrd="1" destOrd="0" presId="urn:microsoft.com/office/officeart/2005/8/layout/hProcess9"/>
    <dgm:cxn modelId="{F14BD869-7719-4940-ABB1-242E4679EF17}" type="presParOf" srcId="{A4107217-C00F-471D-8DB0-DB679DEA15DD}" destId="{D632F947-1B08-46BF-BD72-37B1DF82C535}" srcOrd="2" destOrd="0" presId="urn:microsoft.com/office/officeart/2005/8/layout/hProcess9"/>
    <dgm:cxn modelId="{9A86BC8B-A9F8-498B-934F-16D42590101E}" type="presParOf" srcId="{A4107217-C00F-471D-8DB0-DB679DEA15DD}" destId="{D18FE820-1B30-4445-9771-441567F094D7}" srcOrd="3" destOrd="0" presId="urn:microsoft.com/office/officeart/2005/8/layout/hProcess9"/>
    <dgm:cxn modelId="{2D899E08-CF08-4E30-86EC-B1A61005EC12}" type="presParOf" srcId="{A4107217-C00F-471D-8DB0-DB679DEA15DD}" destId="{D4220E7C-BD3E-465F-AAB5-A769D9CFF58C}" srcOrd="4" destOrd="0" presId="urn:microsoft.com/office/officeart/2005/8/layout/hProcess9"/>
    <dgm:cxn modelId="{9F06011C-C6FD-4EFB-92EA-1F1187357E7A}" type="presParOf" srcId="{A4107217-C00F-471D-8DB0-DB679DEA15DD}" destId="{A2E2AE36-F6A5-4D88-B202-92B8685DD6DA}" srcOrd="5" destOrd="0" presId="urn:microsoft.com/office/officeart/2005/8/layout/hProcess9"/>
    <dgm:cxn modelId="{8A6881FD-E251-4BCF-8D29-D3D8B1312D07}" type="presParOf" srcId="{A4107217-C00F-471D-8DB0-DB679DEA15DD}" destId="{FC12CF9F-6E0B-439B-8311-5897EEB2BF8F}" srcOrd="6" destOrd="0" presId="urn:microsoft.com/office/officeart/2005/8/layout/hProcess9"/>
    <dgm:cxn modelId="{F9D2262E-B704-444A-AE94-72B02C35279E}" type="presParOf" srcId="{A4107217-C00F-471D-8DB0-DB679DEA15DD}" destId="{721B21E6-C537-4AFD-A23D-89A5C9E7A0EB}" srcOrd="7" destOrd="0" presId="urn:microsoft.com/office/officeart/2005/8/layout/hProcess9"/>
    <dgm:cxn modelId="{DEDEDE95-5333-44F6-B452-99555A22E1EA}" type="presParOf" srcId="{A4107217-C00F-471D-8DB0-DB679DEA15DD}" destId="{47AA39B7-4135-4023-A429-C35C21A05FB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E4DF84-28D8-459D-AEF8-FB5DEFF2BBAE}" type="doc">
      <dgm:prSet loTypeId="urn:microsoft.com/office/officeart/2016/7/layout/VerticalSolidActionList" loCatId="List" qsTypeId="urn:microsoft.com/office/officeart/2005/8/quickstyle/simple1" qsCatId="simple" csTypeId="urn:microsoft.com/office/officeart/2005/8/colors/accent6_3" csCatId="accent6" phldr="1"/>
      <dgm:spPr/>
      <dgm:t>
        <a:bodyPr/>
        <a:lstStyle/>
        <a:p>
          <a:endParaRPr lang="en-US"/>
        </a:p>
      </dgm:t>
    </dgm:pt>
    <dgm:pt modelId="{064E65F8-5EB6-40A2-8971-C20204DB813D}">
      <dgm:prSet/>
      <dgm:spPr/>
      <dgm:t>
        <a:bodyPr/>
        <a:lstStyle/>
        <a:p>
          <a:r>
            <a:rPr lang="en-US"/>
            <a:t>PAE: Predicted Aligned Error</a:t>
          </a:r>
        </a:p>
      </dgm:t>
    </dgm:pt>
    <dgm:pt modelId="{28C4FA8E-8956-4A2C-8110-CB76861CF1F2}" type="parTrans" cxnId="{B7384E62-EE13-44CF-9864-3EFAA46E1669}">
      <dgm:prSet/>
      <dgm:spPr/>
      <dgm:t>
        <a:bodyPr/>
        <a:lstStyle/>
        <a:p>
          <a:endParaRPr lang="en-US"/>
        </a:p>
      </dgm:t>
    </dgm:pt>
    <dgm:pt modelId="{B7CAC51B-2CCA-4686-943F-609797952908}" type="sibTrans" cxnId="{B7384E62-EE13-44CF-9864-3EFAA46E1669}">
      <dgm:prSet/>
      <dgm:spPr/>
      <dgm:t>
        <a:bodyPr/>
        <a:lstStyle/>
        <a:p>
          <a:endParaRPr lang="en-US"/>
        </a:p>
      </dgm:t>
    </dgm:pt>
    <dgm:pt modelId="{9940F97A-6556-4539-9821-B526775FDE70}">
      <dgm:prSet custT="1"/>
      <dgm:spPr/>
      <dgm:t>
        <a:bodyPr/>
        <a:lstStyle/>
        <a:p>
          <a:pPr algn="ctr"/>
          <a:r>
            <a:rPr lang="en-US" sz="2000" dirty="0"/>
            <a:t>expected position error at residue X when predicted and true </a:t>
          </a:r>
        </a:p>
        <a:p>
          <a:pPr algn="ctr"/>
          <a:r>
            <a:rPr lang="en-US" sz="2000" dirty="0"/>
            <a:t>structures are aligned on residue Y</a:t>
          </a:r>
        </a:p>
      </dgm:t>
    </dgm:pt>
    <dgm:pt modelId="{4050C89B-E9E0-4078-B28A-E5C7D00E62FE}" type="parTrans" cxnId="{A55BA867-450F-45CB-B71B-C5F70B41506E}">
      <dgm:prSet/>
      <dgm:spPr/>
      <dgm:t>
        <a:bodyPr/>
        <a:lstStyle/>
        <a:p>
          <a:endParaRPr lang="en-US"/>
        </a:p>
      </dgm:t>
    </dgm:pt>
    <dgm:pt modelId="{C8B876A4-3C9A-4ED9-BE5B-A3DAC7B5EC04}" type="sibTrans" cxnId="{A55BA867-450F-45CB-B71B-C5F70B41506E}">
      <dgm:prSet/>
      <dgm:spPr/>
      <dgm:t>
        <a:bodyPr/>
        <a:lstStyle/>
        <a:p>
          <a:endParaRPr lang="en-US"/>
        </a:p>
      </dgm:t>
    </dgm:pt>
    <dgm:pt modelId="{163C4D95-0E89-4954-9906-5D1A2901C87B}">
      <dgm:prSet/>
      <dgm:spPr/>
      <dgm:t>
        <a:bodyPr/>
        <a:lstStyle/>
        <a:p>
          <a:r>
            <a:rPr lang="en-US"/>
            <a:t>pLDDT: predicted Local Distance Difference Test</a:t>
          </a:r>
        </a:p>
      </dgm:t>
    </dgm:pt>
    <dgm:pt modelId="{9118B915-76C6-488E-AE3B-C49090B76DD2}" type="parTrans" cxnId="{DE162C77-7B66-4875-8DF4-0464264E83FB}">
      <dgm:prSet/>
      <dgm:spPr/>
      <dgm:t>
        <a:bodyPr/>
        <a:lstStyle/>
        <a:p>
          <a:endParaRPr lang="en-US"/>
        </a:p>
      </dgm:t>
    </dgm:pt>
    <dgm:pt modelId="{BF32D313-AF35-4A20-968C-129AEF41D545}" type="sibTrans" cxnId="{DE162C77-7B66-4875-8DF4-0464264E83FB}">
      <dgm:prSet/>
      <dgm:spPr/>
      <dgm:t>
        <a:bodyPr/>
        <a:lstStyle/>
        <a:p>
          <a:endParaRPr lang="en-US"/>
        </a:p>
      </dgm:t>
    </dgm:pt>
    <dgm:pt modelId="{FE42ED44-04A6-41FF-9A63-1AAF8EE7A51B}">
      <dgm:prSet custT="1"/>
      <dgm:spPr/>
      <dgm:t>
        <a:bodyPr/>
        <a:lstStyle/>
        <a:p>
          <a:pPr algn="ctr"/>
          <a:r>
            <a:rPr lang="en-US" sz="2000" dirty="0"/>
            <a:t>per-residue confidence score (0-100)</a:t>
          </a:r>
        </a:p>
        <a:p>
          <a:pPr algn="ctr"/>
          <a:endParaRPr lang="en-US" sz="2000" dirty="0"/>
        </a:p>
      </dgm:t>
    </dgm:pt>
    <dgm:pt modelId="{6A541D33-0E25-4FED-BA00-F58460C80CF6}" type="parTrans" cxnId="{D4FBB33D-D978-4CE5-A6F0-C514797F280A}">
      <dgm:prSet/>
      <dgm:spPr/>
      <dgm:t>
        <a:bodyPr/>
        <a:lstStyle/>
        <a:p>
          <a:endParaRPr lang="en-US"/>
        </a:p>
      </dgm:t>
    </dgm:pt>
    <dgm:pt modelId="{F2EE5154-F350-4B3E-82DB-25F05F01973E}" type="sibTrans" cxnId="{D4FBB33D-D978-4CE5-A6F0-C514797F280A}">
      <dgm:prSet/>
      <dgm:spPr/>
      <dgm:t>
        <a:bodyPr/>
        <a:lstStyle/>
        <a:p>
          <a:endParaRPr lang="en-US"/>
        </a:p>
      </dgm:t>
    </dgm:pt>
    <dgm:pt modelId="{12EBA98C-6466-4F64-897E-BF2B3467944B}">
      <dgm:prSet custT="1"/>
      <dgm:spPr/>
      <dgm:t>
        <a:bodyPr/>
        <a:lstStyle/>
        <a:p>
          <a:pPr algn="ctr"/>
          <a:r>
            <a:rPr lang="en-US" sz="2000" dirty="0"/>
            <a:t>“superposition-free score that evaluates local distance differences of all atoms in a model, including validation of stereochemical plausibility”</a:t>
          </a:r>
        </a:p>
      </dgm:t>
    </dgm:pt>
    <dgm:pt modelId="{25CF256F-1DF0-4724-A00F-E736CD8B652C}" type="parTrans" cxnId="{BB36FA8A-E575-45E6-9BC4-A47C8D29884F}">
      <dgm:prSet/>
      <dgm:spPr/>
      <dgm:t>
        <a:bodyPr/>
        <a:lstStyle/>
        <a:p>
          <a:endParaRPr lang="en-US"/>
        </a:p>
      </dgm:t>
    </dgm:pt>
    <dgm:pt modelId="{6D014A77-BCC0-42DD-83FE-ED31C301DEDA}" type="sibTrans" cxnId="{BB36FA8A-E575-45E6-9BC4-A47C8D29884F}">
      <dgm:prSet/>
      <dgm:spPr/>
      <dgm:t>
        <a:bodyPr/>
        <a:lstStyle/>
        <a:p>
          <a:endParaRPr lang="en-US"/>
        </a:p>
      </dgm:t>
    </dgm:pt>
    <dgm:pt modelId="{15601DF0-8D64-41F5-843B-517BB209D5B0}" type="pres">
      <dgm:prSet presAssocID="{C9E4DF84-28D8-459D-AEF8-FB5DEFF2BBAE}" presName="Name0" presStyleCnt="0">
        <dgm:presLayoutVars>
          <dgm:dir/>
          <dgm:animLvl val="lvl"/>
          <dgm:resizeHandles val="exact"/>
        </dgm:presLayoutVars>
      </dgm:prSet>
      <dgm:spPr/>
    </dgm:pt>
    <dgm:pt modelId="{A005DDED-9E4F-46F9-83C4-601056F32F29}" type="pres">
      <dgm:prSet presAssocID="{064E65F8-5EB6-40A2-8971-C20204DB813D}" presName="linNode" presStyleCnt="0"/>
      <dgm:spPr/>
    </dgm:pt>
    <dgm:pt modelId="{4B6B2406-D79D-4E52-A206-526C849E5453}" type="pres">
      <dgm:prSet presAssocID="{064E65F8-5EB6-40A2-8971-C20204DB813D}" presName="parentText" presStyleLbl="alignNode1" presStyleIdx="0" presStyleCnt="2">
        <dgm:presLayoutVars>
          <dgm:chMax val="1"/>
          <dgm:bulletEnabled/>
        </dgm:presLayoutVars>
      </dgm:prSet>
      <dgm:spPr/>
    </dgm:pt>
    <dgm:pt modelId="{61E1B298-3EC5-4E1A-BC35-793C8F47DDEF}" type="pres">
      <dgm:prSet presAssocID="{064E65F8-5EB6-40A2-8971-C20204DB813D}" presName="descendantText" presStyleLbl="alignAccFollowNode1" presStyleIdx="0" presStyleCnt="2">
        <dgm:presLayoutVars>
          <dgm:bulletEnabled/>
        </dgm:presLayoutVars>
      </dgm:prSet>
      <dgm:spPr/>
    </dgm:pt>
    <dgm:pt modelId="{D13C396C-C548-4936-A3C2-3D4DD8BC5768}" type="pres">
      <dgm:prSet presAssocID="{B7CAC51B-2CCA-4686-943F-609797952908}" presName="sp" presStyleCnt="0"/>
      <dgm:spPr/>
    </dgm:pt>
    <dgm:pt modelId="{2B42CE2A-7B77-4361-8F34-362ACDDB7422}" type="pres">
      <dgm:prSet presAssocID="{163C4D95-0E89-4954-9906-5D1A2901C87B}" presName="linNode" presStyleCnt="0"/>
      <dgm:spPr/>
    </dgm:pt>
    <dgm:pt modelId="{10AF4871-0399-4C2F-B422-C7335DCF5A7D}" type="pres">
      <dgm:prSet presAssocID="{163C4D95-0E89-4954-9906-5D1A2901C87B}" presName="parentText" presStyleLbl="alignNode1" presStyleIdx="1" presStyleCnt="2">
        <dgm:presLayoutVars>
          <dgm:chMax val="1"/>
          <dgm:bulletEnabled/>
        </dgm:presLayoutVars>
      </dgm:prSet>
      <dgm:spPr/>
    </dgm:pt>
    <dgm:pt modelId="{BB0E6763-43C4-4B5F-8CB1-3240F778E627}" type="pres">
      <dgm:prSet presAssocID="{163C4D95-0E89-4954-9906-5D1A2901C87B}" presName="descendantText" presStyleLbl="alignAccFollowNode1" presStyleIdx="1" presStyleCnt="2">
        <dgm:presLayoutVars>
          <dgm:bulletEnabled/>
        </dgm:presLayoutVars>
      </dgm:prSet>
      <dgm:spPr/>
    </dgm:pt>
  </dgm:ptLst>
  <dgm:cxnLst>
    <dgm:cxn modelId="{9B89A501-D92C-41B6-8427-206E099B470A}" type="presOf" srcId="{163C4D95-0E89-4954-9906-5D1A2901C87B}" destId="{10AF4871-0399-4C2F-B422-C7335DCF5A7D}" srcOrd="0" destOrd="0" presId="urn:microsoft.com/office/officeart/2016/7/layout/VerticalSolidActionList"/>
    <dgm:cxn modelId="{D4FBB33D-D978-4CE5-A6F0-C514797F280A}" srcId="{163C4D95-0E89-4954-9906-5D1A2901C87B}" destId="{FE42ED44-04A6-41FF-9A63-1AAF8EE7A51B}" srcOrd="0" destOrd="0" parTransId="{6A541D33-0E25-4FED-BA00-F58460C80CF6}" sibTransId="{F2EE5154-F350-4B3E-82DB-25F05F01973E}"/>
    <dgm:cxn modelId="{E1D6473E-AE6E-46C5-A7FB-52F4B9027A2B}" type="presOf" srcId="{FE42ED44-04A6-41FF-9A63-1AAF8EE7A51B}" destId="{BB0E6763-43C4-4B5F-8CB1-3240F778E627}" srcOrd="0" destOrd="0" presId="urn:microsoft.com/office/officeart/2016/7/layout/VerticalSolidActionList"/>
    <dgm:cxn modelId="{B7384E62-EE13-44CF-9864-3EFAA46E1669}" srcId="{C9E4DF84-28D8-459D-AEF8-FB5DEFF2BBAE}" destId="{064E65F8-5EB6-40A2-8971-C20204DB813D}" srcOrd="0" destOrd="0" parTransId="{28C4FA8E-8956-4A2C-8110-CB76861CF1F2}" sibTransId="{B7CAC51B-2CCA-4686-943F-609797952908}"/>
    <dgm:cxn modelId="{A55BA867-450F-45CB-B71B-C5F70B41506E}" srcId="{064E65F8-5EB6-40A2-8971-C20204DB813D}" destId="{9940F97A-6556-4539-9821-B526775FDE70}" srcOrd="0" destOrd="0" parTransId="{4050C89B-E9E0-4078-B28A-E5C7D00E62FE}" sibTransId="{C8B876A4-3C9A-4ED9-BE5B-A3DAC7B5EC04}"/>
    <dgm:cxn modelId="{15BCEF69-D609-4314-88AD-52DB0EFFACF2}" type="presOf" srcId="{9940F97A-6556-4539-9821-B526775FDE70}" destId="{61E1B298-3EC5-4E1A-BC35-793C8F47DDEF}" srcOrd="0" destOrd="0" presId="urn:microsoft.com/office/officeart/2016/7/layout/VerticalSolidActionList"/>
    <dgm:cxn modelId="{1DE77F54-B0FF-4E7E-8891-7D6757F5D955}" type="presOf" srcId="{064E65F8-5EB6-40A2-8971-C20204DB813D}" destId="{4B6B2406-D79D-4E52-A206-526C849E5453}" srcOrd="0" destOrd="0" presId="urn:microsoft.com/office/officeart/2016/7/layout/VerticalSolidActionList"/>
    <dgm:cxn modelId="{52022B56-2881-43CE-A3EC-920E223DA5A7}" type="presOf" srcId="{12EBA98C-6466-4F64-897E-BF2B3467944B}" destId="{BB0E6763-43C4-4B5F-8CB1-3240F778E627}" srcOrd="0" destOrd="1" presId="urn:microsoft.com/office/officeart/2016/7/layout/VerticalSolidActionList"/>
    <dgm:cxn modelId="{DE162C77-7B66-4875-8DF4-0464264E83FB}" srcId="{C9E4DF84-28D8-459D-AEF8-FB5DEFF2BBAE}" destId="{163C4D95-0E89-4954-9906-5D1A2901C87B}" srcOrd="1" destOrd="0" parTransId="{9118B915-76C6-488E-AE3B-C49090B76DD2}" sibTransId="{BF32D313-AF35-4A20-968C-129AEF41D545}"/>
    <dgm:cxn modelId="{CC858D59-D025-4515-AE70-44E0082EB90A}" type="presOf" srcId="{C9E4DF84-28D8-459D-AEF8-FB5DEFF2BBAE}" destId="{15601DF0-8D64-41F5-843B-517BB209D5B0}" srcOrd="0" destOrd="0" presId="urn:microsoft.com/office/officeart/2016/7/layout/VerticalSolidActionList"/>
    <dgm:cxn modelId="{BB36FA8A-E575-45E6-9BC4-A47C8D29884F}" srcId="{163C4D95-0E89-4954-9906-5D1A2901C87B}" destId="{12EBA98C-6466-4F64-897E-BF2B3467944B}" srcOrd="1" destOrd="0" parTransId="{25CF256F-1DF0-4724-A00F-E736CD8B652C}" sibTransId="{6D014A77-BCC0-42DD-83FE-ED31C301DEDA}"/>
    <dgm:cxn modelId="{4D6CB097-4391-4A9C-829F-2EB6EF9AD065}" type="presParOf" srcId="{15601DF0-8D64-41F5-843B-517BB209D5B0}" destId="{A005DDED-9E4F-46F9-83C4-601056F32F29}" srcOrd="0" destOrd="0" presId="urn:microsoft.com/office/officeart/2016/7/layout/VerticalSolidActionList"/>
    <dgm:cxn modelId="{B42F6E43-FC15-4508-BCF7-D27D7734935E}" type="presParOf" srcId="{A005DDED-9E4F-46F9-83C4-601056F32F29}" destId="{4B6B2406-D79D-4E52-A206-526C849E5453}" srcOrd="0" destOrd="0" presId="urn:microsoft.com/office/officeart/2016/7/layout/VerticalSolidActionList"/>
    <dgm:cxn modelId="{0F72A811-30DE-4200-BE8F-2BBB4E8B4B48}" type="presParOf" srcId="{A005DDED-9E4F-46F9-83C4-601056F32F29}" destId="{61E1B298-3EC5-4E1A-BC35-793C8F47DDEF}" srcOrd="1" destOrd="0" presId="urn:microsoft.com/office/officeart/2016/7/layout/VerticalSolidActionList"/>
    <dgm:cxn modelId="{1420F606-DF9C-46F7-BA72-67E2F3C334E8}" type="presParOf" srcId="{15601DF0-8D64-41F5-843B-517BB209D5B0}" destId="{D13C396C-C548-4936-A3C2-3D4DD8BC5768}" srcOrd="1" destOrd="0" presId="urn:microsoft.com/office/officeart/2016/7/layout/VerticalSolidActionList"/>
    <dgm:cxn modelId="{F36408FE-3F9D-4FD4-A3F6-5CECB71FB255}" type="presParOf" srcId="{15601DF0-8D64-41F5-843B-517BB209D5B0}" destId="{2B42CE2A-7B77-4361-8F34-362ACDDB7422}" srcOrd="2" destOrd="0" presId="urn:microsoft.com/office/officeart/2016/7/layout/VerticalSolidActionList"/>
    <dgm:cxn modelId="{C59F9555-FCCE-45FD-A7E8-2F8F8C51FD28}" type="presParOf" srcId="{2B42CE2A-7B77-4361-8F34-362ACDDB7422}" destId="{10AF4871-0399-4C2F-B422-C7335DCF5A7D}" srcOrd="0" destOrd="0" presId="urn:microsoft.com/office/officeart/2016/7/layout/VerticalSolidActionList"/>
    <dgm:cxn modelId="{AF621B20-72B0-4290-8B36-EF0776C5CBB4}" type="presParOf" srcId="{2B42CE2A-7B77-4361-8F34-362ACDDB7422}" destId="{BB0E6763-43C4-4B5F-8CB1-3240F778E627}"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E97A43-32FE-4A6E-A5E9-FC2CF912CDCD}" type="doc">
      <dgm:prSet loTypeId="urn:microsoft.com/office/officeart/2016/7/layout/ChevronBlockProcess" loCatId="process" qsTypeId="urn:microsoft.com/office/officeart/2005/8/quickstyle/simple1" qsCatId="simple" csTypeId="urn:microsoft.com/office/officeart/2005/8/colors/colorful5" csCatId="colorful" phldr="1"/>
      <dgm:spPr/>
      <dgm:t>
        <a:bodyPr/>
        <a:lstStyle/>
        <a:p>
          <a:endParaRPr lang="en-US"/>
        </a:p>
      </dgm:t>
    </dgm:pt>
    <dgm:pt modelId="{553896C8-6CA9-4989-A324-4580BB1837B6}">
      <dgm:prSet/>
      <dgm:spPr/>
      <dgm:t>
        <a:bodyPr/>
        <a:lstStyle/>
        <a:p>
          <a:r>
            <a:rPr lang="en-US" dirty="0"/>
            <a:t>Prep</a:t>
          </a:r>
        </a:p>
      </dgm:t>
    </dgm:pt>
    <dgm:pt modelId="{FFFBDD35-7E2A-45BD-9286-BACDB3204A49}" type="parTrans" cxnId="{848BD84B-B5A3-44EC-9B0D-34603C0465F3}">
      <dgm:prSet/>
      <dgm:spPr/>
      <dgm:t>
        <a:bodyPr/>
        <a:lstStyle/>
        <a:p>
          <a:endParaRPr lang="en-US"/>
        </a:p>
      </dgm:t>
    </dgm:pt>
    <dgm:pt modelId="{A3C7E285-3FD6-4F4A-84EF-4298F0DD7541}" type="sibTrans" cxnId="{848BD84B-B5A3-44EC-9B0D-34603C0465F3}">
      <dgm:prSet/>
      <dgm:spPr/>
      <dgm:t>
        <a:bodyPr/>
        <a:lstStyle/>
        <a:p>
          <a:endParaRPr lang="en-US"/>
        </a:p>
      </dgm:t>
    </dgm:pt>
    <dgm:pt modelId="{75C385D3-CE70-4030-91D6-2B61D3085CB4}">
      <dgm:prSet/>
      <dgm:spPr/>
      <dgm:t>
        <a:bodyPr/>
        <a:lstStyle/>
        <a:p>
          <a:r>
            <a:rPr lang="en-US" dirty="0"/>
            <a:t>Prep working environment: install </a:t>
          </a:r>
          <a:r>
            <a:rPr lang="en-US" dirty="0" err="1"/>
            <a:t>alphapickle</a:t>
          </a:r>
          <a:r>
            <a:rPr lang="en-US" dirty="0"/>
            <a:t> &amp; get script for sequence coverage plot</a:t>
          </a:r>
        </a:p>
      </dgm:t>
    </dgm:pt>
    <dgm:pt modelId="{A7B8248A-74CC-49B9-A47C-FB5E0BAB0B86}" type="parTrans" cxnId="{E8F2957E-EBA5-4E1C-AA96-C3DD983E27AF}">
      <dgm:prSet/>
      <dgm:spPr/>
      <dgm:t>
        <a:bodyPr/>
        <a:lstStyle/>
        <a:p>
          <a:endParaRPr lang="en-US"/>
        </a:p>
      </dgm:t>
    </dgm:pt>
    <dgm:pt modelId="{5E25BD7D-2197-44AD-B717-9C6D795023C4}" type="sibTrans" cxnId="{E8F2957E-EBA5-4E1C-AA96-C3DD983E27AF}">
      <dgm:prSet/>
      <dgm:spPr/>
      <dgm:t>
        <a:bodyPr/>
        <a:lstStyle/>
        <a:p>
          <a:endParaRPr lang="en-US"/>
        </a:p>
      </dgm:t>
    </dgm:pt>
    <dgm:pt modelId="{98A2B23D-0EF1-4318-BBEA-C20208BE268D}">
      <dgm:prSet/>
      <dgm:spPr/>
      <dgm:t>
        <a:bodyPr/>
        <a:lstStyle/>
        <a:p>
          <a:r>
            <a:rPr lang="en-US" dirty="0"/>
            <a:t>Get Input</a:t>
          </a:r>
        </a:p>
      </dgm:t>
    </dgm:pt>
    <dgm:pt modelId="{D6D85BAC-3723-443E-95C3-B2D367F41D9C}" type="parTrans" cxnId="{1EC0DB58-B9CB-4EDF-8723-49DED22C196B}">
      <dgm:prSet/>
      <dgm:spPr/>
      <dgm:t>
        <a:bodyPr/>
        <a:lstStyle/>
        <a:p>
          <a:endParaRPr lang="en-US"/>
        </a:p>
      </dgm:t>
    </dgm:pt>
    <dgm:pt modelId="{317C4916-C00E-4EB5-A41B-D5DB4AB35C77}" type="sibTrans" cxnId="{1EC0DB58-B9CB-4EDF-8723-49DED22C196B}">
      <dgm:prSet/>
      <dgm:spPr/>
      <dgm:t>
        <a:bodyPr/>
        <a:lstStyle/>
        <a:p>
          <a:endParaRPr lang="en-US"/>
        </a:p>
      </dgm:t>
    </dgm:pt>
    <dgm:pt modelId="{1CB97C29-38AC-489D-8720-2C50E5736B38}">
      <dgm:prSet/>
      <dgm:spPr/>
      <dgm:t>
        <a:bodyPr/>
        <a:lstStyle/>
        <a:p>
          <a:r>
            <a:rPr lang="en-US" dirty="0"/>
            <a:t>Get a FASTA file &amp; put it on Rivanna via your preferred method (Globus, </a:t>
          </a:r>
          <a:r>
            <a:rPr lang="en-US" dirty="0" err="1"/>
            <a:t>scp</a:t>
          </a:r>
          <a:r>
            <a:rPr lang="en-US" dirty="0"/>
            <a:t>, etc.)</a:t>
          </a:r>
        </a:p>
      </dgm:t>
    </dgm:pt>
    <dgm:pt modelId="{79EE28A6-9899-4FCF-A6B5-916918CD7338}" type="parTrans" cxnId="{6C7FA3B8-8F1D-4CB1-B9A3-DAAD0B5E14DC}">
      <dgm:prSet/>
      <dgm:spPr/>
      <dgm:t>
        <a:bodyPr/>
        <a:lstStyle/>
        <a:p>
          <a:endParaRPr lang="en-US"/>
        </a:p>
      </dgm:t>
    </dgm:pt>
    <dgm:pt modelId="{7F28214A-3515-4566-A541-182DCE61A925}" type="sibTrans" cxnId="{6C7FA3B8-8F1D-4CB1-B9A3-DAAD0B5E14DC}">
      <dgm:prSet/>
      <dgm:spPr/>
      <dgm:t>
        <a:bodyPr/>
        <a:lstStyle/>
        <a:p>
          <a:endParaRPr lang="en-US"/>
        </a:p>
      </dgm:t>
    </dgm:pt>
    <dgm:pt modelId="{C780AA79-748E-468E-B837-9FD2091CE856}">
      <dgm:prSet/>
      <dgm:spPr/>
      <dgm:t>
        <a:bodyPr/>
        <a:lstStyle/>
        <a:p>
          <a:r>
            <a:rPr lang="en-US" dirty="0" err="1"/>
            <a:t>Slurm</a:t>
          </a:r>
          <a:r>
            <a:rPr lang="en-US" dirty="0"/>
            <a:t> Script</a:t>
          </a:r>
        </a:p>
      </dgm:t>
    </dgm:pt>
    <dgm:pt modelId="{7AC5F91F-1E9A-4061-AC20-57A4325E0A0A}" type="parTrans" cxnId="{F06EED1C-C3CF-4ABE-B3F4-32EE2A3C78E6}">
      <dgm:prSet/>
      <dgm:spPr/>
      <dgm:t>
        <a:bodyPr/>
        <a:lstStyle/>
        <a:p>
          <a:endParaRPr lang="en-US"/>
        </a:p>
      </dgm:t>
    </dgm:pt>
    <dgm:pt modelId="{30004568-FFAB-4368-967B-99007309B3C7}" type="sibTrans" cxnId="{F06EED1C-C3CF-4ABE-B3F4-32EE2A3C78E6}">
      <dgm:prSet/>
      <dgm:spPr/>
      <dgm:t>
        <a:bodyPr/>
        <a:lstStyle/>
        <a:p>
          <a:endParaRPr lang="en-US"/>
        </a:p>
      </dgm:t>
    </dgm:pt>
    <dgm:pt modelId="{B409B1A2-F5A5-49C3-9F5F-E555C656CF92}">
      <dgm:prSet/>
      <dgm:spPr/>
      <dgm:t>
        <a:bodyPr/>
        <a:lstStyle/>
        <a:p>
          <a:r>
            <a:rPr lang="en-US" dirty="0"/>
            <a:t>Create </a:t>
          </a:r>
          <a:r>
            <a:rPr lang="en-US" dirty="0" err="1"/>
            <a:t>slurm</a:t>
          </a:r>
          <a:r>
            <a:rPr lang="en-US" dirty="0"/>
            <a:t> script based on UVA RC </a:t>
          </a:r>
          <a:r>
            <a:rPr lang="en-US" dirty="0" err="1"/>
            <a:t>AlphaFold</a:t>
          </a:r>
          <a:r>
            <a:rPr lang="en-US" dirty="0"/>
            <a:t> documentation &amp; scripts for QC plot visualizations</a:t>
          </a:r>
        </a:p>
      </dgm:t>
    </dgm:pt>
    <dgm:pt modelId="{0106013B-B263-440A-AA07-6F104A75FD1D}" type="parTrans" cxnId="{E11CB650-646B-4CC4-9B65-B9F8C771DB17}">
      <dgm:prSet/>
      <dgm:spPr/>
      <dgm:t>
        <a:bodyPr/>
        <a:lstStyle/>
        <a:p>
          <a:endParaRPr lang="en-US"/>
        </a:p>
      </dgm:t>
    </dgm:pt>
    <dgm:pt modelId="{F5336378-5C69-4F78-9B93-FBA016A50A8D}" type="sibTrans" cxnId="{E11CB650-646B-4CC4-9B65-B9F8C771DB17}">
      <dgm:prSet/>
      <dgm:spPr/>
      <dgm:t>
        <a:bodyPr/>
        <a:lstStyle/>
        <a:p>
          <a:endParaRPr lang="en-US"/>
        </a:p>
      </dgm:t>
    </dgm:pt>
    <dgm:pt modelId="{ACC6E1F6-F011-48AE-9CB3-BAF1AEDEDBEA}">
      <dgm:prSet/>
      <dgm:spPr/>
      <dgm:t>
        <a:bodyPr/>
        <a:lstStyle/>
        <a:p>
          <a:r>
            <a:rPr lang="en-US" dirty="0"/>
            <a:t>Submit Job</a:t>
          </a:r>
        </a:p>
      </dgm:t>
    </dgm:pt>
    <dgm:pt modelId="{6F63A496-2C78-413C-9C93-222D3D8D1704}" type="parTrans" cxnId="{FD5496E9-C650-4844-A048-A28357B6BA33}">
      <dgm:prSet/>
      <dgm:spPr/>
      <dgm:t>
        <a:bodyPr/>
        <a:lstStyle/>
        <a:p>
          <a:endParaRPr lang="en-US"/>
        </a:p>
      </dgm:t>
    </dgm:pt>
    <dgm:pt modelId="{AACF6E54-2560-408B-A0C2-F1CE799AFAAC}" type="sibTrans" cxnId="{FD5496E9-C650-4844-A048-A28357B6BA33}">
      <dgm:prSet/>
      <dgm:spPr/>
      <dgm:t>
        <a:bodyPr/>
        <a:lstStyle/>
        <a:p>
          <a:endParaRPr lang="en-US"/>
        </a:p>
      </dgm:t>
    </dgm:pt>
    <dgm:pt modelId="{DBB33F30-208B-46A4-8C6B-CA263D915FF2}">
      <dgm:prSet/>
      <dgm:spPr/>
      <dgm:t>
        <a:bodyPr/>
        <a:lstStyle/>
        <a:p>
          <a:r>
            <a:rPr lang="en-US" dirty="0"/>
            <a:t>Submit </a:t>
          </a:r>
          <a:r>
            <a:rPr lang="en-US" dirty="0" err="1"/>
            <a:t>slurm</a:t>
          </a:r>
          <a:r>
            <a:rPr lang="en-US" dirty="0"/>
            <a:t> script (</a:t>
          </a:r>
          <a:r>
            <a:rPr lang="en-US" dirty="0" err="1">
              <a:latin typeface="Consolas" panose="020B0609020204030204" pitchFamily="49" charset="0"/>
            </a:rPr>
            <a:t>sbatch</a:t>
          </a:r>
          <a:r>
            <a:rPr lang="en-US" dirty="0">
              <a:latin typeface="Consolas" panose="020B0609020204030204" pitchFamily="49" charset="0"/>
            </a:rPr>
            <a:t> </a:t>
          </a:r>
          <a:r>
            <a:rPr lang="en-US" dirty="0" err="1">
              <a:latin typeface="Consolas" panose="020B0609020204030204" pitchFamily="49" charset="0"/>
            </a:rPr>
            <a:t>alphafold.slurm</a:t>
          </a:r>
          <a:r>
            <a:rPr lang="en-US" dirty="0"/>
            <a:t>)</a:t>
          </a:r>
        </a:p>
      </dgm:t>
    </dgm:pt>
    <dgm:pt modelId="{E6BC7F06-6C2E-4EEF-8868-63ED282E0F63}" type="parTrans" cxnId="{B93D7D78-F7B2-4F38-87F8-009F5358AC66}">
      <dgm:prSet/>
      <dgm:spPr/>
      <dgm:t>
        <a:bodyPr/>
        <a:lstStyle/>
        <a:p>
          <a:endParaRPr lang="en-US"/>
        </a:p>
      </dgm:t>
    </dgm:pt>
    <dgm:pt modelId="{48EFA1BF-1D3A-4EAF-8593-832F983A6C9C}" type="sibTrans" cxnId="{B93D7D78-F7B2-4F38-87F8-009F5358AC66}">
      <dgm:prSet/>
      <dgm:spPr/>
      <dgm:t>
        <a:bodyPr/>
        <a:lstStyle/>
        <a:p>
          <a:endParaRPr lang="en-US"/>
        </a:p>
      </dgm:t>
    </dgm:pt>
    <dgm:pt modelId="{AA125B3D-911F-4E85-B8F2-96191E1136FC}">
      <dgm:prSet/>
      <dgm:spPr/>
      <dgm:t>
        <a:bodyPr/>
        <a:lstStyle/>
        <a:p>
          <a:r>
            <a:rPr lang="en-US"/>
            <a:t>Visualize</a:t>
          </a:r>
        </a:p>
      </dgm:t>
    </dgm:pt>
    <dgm:pt modelId="{F18DAEE3-75EE-4BF9-ABA7-68E431C378F6}" type="parTrans" cxnId="{894B32FB-9FF3-48F6-8DE0-51C4B33A7892}">
      <dgm:prSet/>
      <dgm:spPr/>
      <dgm:t>
        <a:bodyPr/>
        <a:lstStyle/>
        <a:p>
          <a:endParaRPr lang="en-US"/>
        </a:p>
      </dgm:t>
    </dgm:pt>
    <dgm:pt modelId="{61FEDE9F-8B23-4844-A5D1-C76E8C225857}" type="sibTrans" cxnId="{894B32FB-9FF3-48F6-8DE0-51C4B33A7892}">
      <dgm:prSet/>
      <dgm:spPr/>
      <dgm:t>
        <a:bodyPr/>
        <a:lstStyle/>
        <a:p>
          <a:endParaRPr lang="en-US"/>
        </a:p>
      </dgm:t>
    </dgm:pt>
    <dgm:pt modelId="{B18185CE-B9D8-4FCB-BB00-97347AAAB4C1}">
      <dgm:prSet/>
      <dgm:spPr/>
      <dgm:t>
        <a:bodyPr/>
        <a:lstStyle/>
        <a:p>
          <a:r>
            <a:rPr lang="en-US" dirty="0"/>
            <a:t>Visualize QC plots &amp; 3D structures in OOD Desktop</a:t>
          </a:r>
        </a:p>
      </dgm:t>
    </dgm:pt>
    <dgm:pt modelId="{82B09003-DF66-40D8-AEC8-0644052FC0B5}" type="parTrans" cxnId="{CAAFFAF6-7ADA-47B1-8129-1DB48A1C63EA}">
      <dgm:prSet/>
      <dgm:spPr/>
      <dgm:t>
        <a:bodyPr/>
        <a:lstStyle/>
        <a:p>
          <a:endParaRPr lang="en-US"/>
        </a:p>
      </dgm:t>
    </dgm:pt>
    <dgm:pt modelId="{AC4DC4F4-13D5-49D8-9562-E4C42CC17913}" type="sibTrans" cxnId="{CAAFFAF6-7ADA-47B1-8129-1DB48A1C63EA}">
      <dgm:prSet/>
      <dgm:spPr/>
      <dgm:t>
        <a:bodyPr/>
        <a:lstStyle/>
        <a:p>
          <a:endParaRPr lang="en-US"/>
        </a:p>
      </dgm:t>
    </dgm:pt>
    <dgm:pt modelId="{58C68B15-2826-4B60-BADC-571B5E6061EB}" type="pres">
      <dgm:prSet presAssocID="{A4E97A43-32FE-4A6E-A5E9-FC2CF912CDCD}" presName="Name0" presStyleCnt="0">
        <dgm:presLayoutVars>
          <dgm:dir/>
          <dgm:animLvl val="lvl"/>
          <dgm:resizeHandles val="exact"/>
        </dgm:presLayoutVars>
      </dgm:prSet>
      <dgm:spPr/>
    </dgm:pt>
    <dgm:pt modelId="{EEDCBD2F-39B5-46A7-8D88-A3C9B21469C9}" type="pres">
      <dgm:prSet presAssocID="{553896C8-6CA9-4989-A324-4580BB1837B6}" presName="composite" presStyleCnt="0"/>
      <dgm:spPr/>
    </dgm:pt>
    <dgm:pt modelId="{D2C1DB4D-B6BF-424B-ACD5-E9F5F3E9466E}" type="pres">
      <dgm:prSet presAssocID="{553896C8-6CA9-4989-A324-4580BB1837B6}" presName="parTx" presStyleLbl="alignNode1" presStyleIdx="0" presStyleCnt="5">
        <dgm:presLayoutVars>
          <dgm:chMax val="0"/>
          <dgm:chPref val="0"/>
        </dgm:presLayoutVars>
      </dgm:prSet>
      <dgm:spPr/>
    </dgm:pt>
    <dgm:pt modelId="{D43A7884-14A8-4B58-A7E4-0F8EBBA09981}" type="pres">
      <dgm:prSet presAssocID="{553896C8-6CA9-4989-A324-4580BB1837B6}" presName="desTx" presStyleLbl="alignAccFollowNode1" presStyleIdx="0" presStyleCnt="5">
        <dgm:presLayoutVars/>
      </dgm:prSet>
      <dgm:spPr/>
    </dgm:pt>
    <dgm:pt modelId="{BD01C104-633E-49E6-8D12-C4BF2412F7D5}" type="pres">
      <dgm:prSet presAssocID="{A3C7E285-3FD6-4F4A-84EF-4298F0DD7541}" presName="space" presStyleCnt="0"/>
      <dgm:spPr/>
    </dgm:pt>
    <dgm:pt modelId="{5FD210CC-3807-4B50-81A8-35667D1BD2E8}" type="pres">
      <dgm:prSet presAssocID="{98A2B23D-0EF1-4318-BBEA-C20208BE268D}" presName="composite" presStyleCnt="0"/>
      <dgm:spPr/>
    </dgm:pt>
    <dgm:pt modelId="{638E3C72-717A-4AB5-B1A8-64F7F17661A8}" type="pres">
      <dgm:prSet presAssocID="{98A2B23D-0EF1-4318-BBEA-C20208BE268D}" presName="parTx" presStyleLbl="alignNode1" presStyleIdx="1" presStyleCnt="5">
        <dgm:presLayoutVars>
          <dgm:chMax val="0"/>
          <dgm:chPref val="0"/>
        </dgm:presLayoutVars>
      </dgm:prSet>
      <dgm:spPr/>
    </dgm:pt>
    <dgm:pt modelId="{ABD99533-2F5E-4319-9211-0D905496B0A4}" type="pres">
      <dgm:prSet presAssocID="{98A2B23D-0EF1-4318-BBEA-C20208BE268D}" presName="desTx" presStyleLbl="alignAccFollowNode1" presStyleIdx="1" presStyleCnt="5">
        <dgm:presLayoutVars/>
      </dgm:prSet>
      <dgm:spPr/>
    </dgm:pt>
    <dgm:pt modelId="{4D83A4B8-5BF1-4D4A-B0B0-409FFBAE2582}" type="pres">
      <dgm:prSet presAssocID="{317C4916-C00E-4EB5-A41B-D5DB4AB35C77}" presName="space" presStyleCnt="0"/>
      <dgm:spPr/>
    </dgm:pt>
    <dgm:pt modelId="{5CF7DC71-5382-45D5-BEB0-487D077A2CF3}" type="pres">
      <dgm:prSet presAssocID="{C780AA79-748E-468E-B837-9FD2091CE856}" presName="composite" presStyleCnt="0"/>
      <dgm:spPr/>
    </dgm:pt>
    <dgm:pt modelId="{DA9CF344-D772-4679-A12F-C3C6E89BDC10}" type="pres">
      <dgm:prSet presAssocID="{C780AA79-748E-468E-B837-9FD2091CE856}" presName="parTx" presStyleLbl="alignNode1" presStyleIdx="2" presStyleCnt="5">
        <dgm:presLayoutVars>
          <dgm:chMax val="0"/>
          <dgm:chPref val="0"/>
        </dgm:presLayoutVars>
      </dgm:prSet>
      <dgm:spPr/>
    </dgm:pt>
    <dgm:pt modelId="{4742B32D-40B0-4576-B557-151AAB0CFBDE}" type="pres">
      <dgm:prSet presAssocID="{C780AA79-748E-468E-B837-9FD2091CE856}" presName="desTx" presStyleLbl="alignAccFollowNode1" presStyleIdx="2" presStyleCnt="5">
        <dgm:presLayoutVars/>
      </dgm:prSet>
      <dgm:spPr/>
    </dgm:pt>
    <dgm:pt modelId="{7059939D-DF92-441E-9FC8-E0576403DB2F}" type="pres">
      <dgm:prSet presAssocID="{30004568-FFAB-4368-967B-99007309B3C7}" presName="space" presStyleCnt="0"/>
      <dgm:spPr/>
    </dgm:pt>
    <dgm:pt modelId="{CE03AC51-D641-48AF-B0BB-1243993B4FA0}" type="pres">
      <dgm:prSet presAssocID="{ACC6E1F6-F011-48AE-9CB3-BAF1AEDEDBEA}" presName="composite" presStyleCnt="0"/>
      <dgm:spPr/>
    </dgm:pt>
    <dgm:pt modelId="{8EAA170E-CD15-4F40-8CFC-553D5C98DD97}" type="pres">
      <dgm:prSet presAssocID="{ACC6E1F6-F011-48AE-9CB3-BAF1AEDEDBEA}" presName="parTx" presStyleLbl="alignNode1" presStyleIdx="3" presStyleCnt="5">
        <dgm:presLayoutVars>
          <dgm:chMax val="0"/>
          <dgm:chPref val="0"/>
        </dgm:presLayoutVars>
      </dgm:prSet>
      <dgm:spPr/>
    </dgm:pt>
    <dgm:pt modelId="{0E103072-9AC7-40F9-AD42-812B1496D33E}" type="pres">
      <dgm:prSet presAssocID="{ACC6E1F6-F011-48AE-9CB3-BAF1AEDEDBEA}" presName="desTx" presStyleLbl="alignAccFollowNode1" presStyleIdx="3" presStyleCnt="5">
        <dgm:presLayoutVars/>
      </dgm:prSet>
      <dgm:spPr/>
    </dgm:pt>
    <dgm:pt modelId="{6F1B5A52-50F1-4697-9199-567129CBAC92}" type="pres">
      <dgm:prSet presAssocID="{AACF6E54-2560-408B-A0C2-F1CE799AFAAC}" presName="space" presStyleCnt="0"/>
      <dgm:spPr/>
    </dgm:pt>
    <dgm:pt modelId="{B01A1B03-0BDD-4B90-A924-C6C6FC14B671}" type="pres">
      <dgm:prSet presAssocID="{AA125B3D-911F-4E85-B8F2-96191E1136FC}" presName="composite" presStyleCnt="0"/>
      <dgm:spPr/>
    </dgm:pt>
    <dgm:pt modelId="{89CB4300-D523-4839-8008-E93734DD8A57}" type="pres">
      <dgm:prSet presAssocID="{AA125B3D-911F-4E85-B8F2-96191E1136FC}" presName="parTx" presStyleLbl="alignNode1" presStyleIdx="4" presStyleCnt="5">
        <dgm:presLayoutVars>
          <dgm:chMax val="0"/>
          <dgm:chPref val="0"/>
        </dgm:presLayoutVars>
      </dgm:prSet>
      <dgm:spPr/>
    </dgm:pt>
    <dgm:pt modelId="{B1BAD547-AB49-4FEA-B457-60FE97AF5351}" type="pres">
      <dgm:prSet presAssocID="{AA125B3D-911F-4E85-B8F2-96191E1136FC}" presName="desTx" presStyleLbl="alignAccFollowNode1" presStyleIdx="4" presStyleCnt="5">
        <dgm:presLayoutVars/>
      </dgm:prSet>
      <dgm:spPr/>
    </dgm:pt>
  </dgm:ptLst>
  <dgm:cxnLst>
    <dgm:cxn modelId="{6E44A006-1A26-45C5-83BA-D597F3D1759D}" type="presOf" srcId="{DBB33F30-208B-46A4-8C6B-CA263D915FF2}" destId="{0E103072-9AC7-40F9-AD42-812B1496D33E}" srcOrd="0" destOrd="0" presId="urn:microsoft.com/office/officeart/2016/7/layout/ChevronBlockProcess"/>
    <dgm:cxn modelId="{F06EED1C-C3CF-4ABE-B3F4-32EE2A3C78E6}" srcId="{A4E97A43-32FE-4A6E-A5E9-FC2CF912CDCD}" destId="{C780AA79-748E-468E-B837-9FD2091CE856}" srcOrd="2" destOrd="0" parTransId="{7AC5F91F-1E9A-4061-AC20-57A4325E0A0A}" sibTransId="{30004568-FFAB-4368-967B-99007309B3C7}"/>
    <dgm:cxn modelId="{848BD84B-B5A3-44EC-9B0D-34603C0465F3}" srcId="{A4E97A43-32FE-4A6E-A5E9-FC2CF912CDCD}" destId="{553896C8-6CA9-4989-A324-4580BB1837B6}" srcOrd="0" destOrd="0" parTransId="{FFFBDD35-7E2A-45BD-9286-BACDB3204A49}" sibTransId="{A3C7E285-3FD6-4F4A-84EF-4298F0DD7541}"/>
    <dgm:cxn modelId="{E11CB650-646B-4CC4-9B65-B9F8C771DB17}" srcId="{C780AA79-748E-468E-B837-9FD2091CE856}" destId="{B409B1A2-F5A5-49C3-9F5F-E555C656CF92}" srcOrd="0" destOrd="0" parTransId="{0106013B-B263-440A-AA07-6F104A75FD1D}" sibTransId="{F5336378-5C69-4F78-9B93-FBA016A50A8D}"/>
    <dgm:cxn modelId="{B93D7D78-F7B2-4F38-87F8-009F5358AC66}" srcId="{ACC6E1F6-F011-48AE-9CB3-BAF1AEDEDBEA}" destId="{DBB33F30-208B-46A4-8C6B-CA263D915FF2}" srcOrd="0" destOrd="0" parTransId="{E6BC7F06-6C2E-4EEF-8868-63ED282E0F63}" sibTransId="{48EFA1BF-1D3A-4EAF-8593-832F983A6C9C}"/>
    <dgm:cxn modelId="{1EC0DB58-B9CB-4EDF-8723-49DED22C196B}" srcId="{A4E97A43-32FE-4A6E-A5E9-FC2CF912CDCD}" destId="{98A2B23D-0EF1-4318-BBEA-C20208BE268D}" srcOrd="1" destOrd="0" parTransId="{D6D85BAC-3723-443E-95C3-B2D367F41D9C}" sibTransId="{317C4916-C00E-4EB5-A41B-D5DB4AB35C77}"/>
    <dgm:cxn modelId="{F9779479-C4C8-4880-B9FE-F81C2CBD2590}" type="presOf" srcId="{B18185CE-B9D8-4FCB-BB00-97347AAAB4C1}" destId="{B1BAD547-AB49-4FEA-B457-60FE97AF5351}" srcOrd="0" destOrd="0" presId="urn:microsoft.com/office/officeart/2016/7/layout/ChevronBlockProcess"/>
    <dgm:cxn modelId="{E8F2957E-EBA5-4E1C-AA96-C3DD983E27AF}" srcId="{553896C8-6CA9-4989-A324-4580BB1837B6}" destId="{75C385D3-CE70-4030-91D6-2B61D3085CB4}" srcOrd="0" destOrd="0" parTransId="{A7B8248A-74CC-49B9-A47C-FB5E0BAB0B86}" sibTransId="{5E25BD7D-2197-44AD-B717-9C6D795023C4}"/>
    <dgm:cxn modelId="{0AB58B98-CD23-40FE-BCF4-9C6290D15E42}" type="presOf" srcId="{AA125B3D-911F-4E85-B8F2-96191E1136FC}" destId="{89CB4300-D523-4839-8008-E93734DD8A57}" srcOrd="0" destOrd="0" presId="urn:microsoft.com/office/officeart/2016/7/layout/ChevronBlockProcess"/>
    <dgm:cxn modelId="{6B900D9C-A82A-4A59-A012-BC55E3E4A552}" type="presOf" srcId="{75C385D3-CE70-4030-91D6-2B61D3085CB4}" destId="{D43A7884-14A8-4B58-A7E4-0F8EBBA09981}" srcOrd="0" destOrd="0" presId="urn:microsoft.com/office/officeart/2016/7/layout/ChevronBlockProcess"/>
    <dgm:cxn modelId="{B632359C-CB66-402B-9FC5-744EF806BB62}" type="presOf" srcId="{98A2B23D-0EF1-4318-BBEA-C20208BE268D}" destId="{638E3C72-717A-4AB5-B1A8-64F7F17661A8}" srcOrd="0" destOrd="0" presId="urn:microsoft.com/office/officeart/2016/7/layout/ChevronBlockProcess"/>
    <dgm:cxn modelId="{16588CA1-582C-40EA-BACD-1E2DE3B2EBB4}" type="presOf" srcId="{ACC6E1F6-F011-48AE-9CB3-BAF1AEDEDBEA}" destId="{8EAA170E-CD15-4F40-8CFC-553D5C98DD97}" srcOrd="0" destOrd="0" presId="urn:microsoft.com/office/officeart/2016/7/layout/ChevronBlockProcess"/>
    <dgm:cxn modelId="{0824A7B5-2FEF-4F2B-A14E-451F06A11B4D}" type="presOf" srcId="{1CB97C29-38AC-489D-8720-2C50E5736B38}" destId="{ABD99533-2F5E-4319-9211-0D905496B0A4}" srcOrd="0" destOrd="0" presId="urn:microsoft.com/office/officeart/2016/7/layout/ChevronBlockProcess"/>
    <dgm:cxn modelId="{6C7FA3B8-8F1D-4CB1-B9A3-DAAD0B5E14DC}" srcId="{98A2B23D-0EF1-4318-BBEA-C20208BE268D}" destId="{1CB97C29-38AC-489D-8720-2C50E5736B38}" srcOrd="0" destOrd="0" parTransId="{79EE28A6-9899-4FCF-A6B5-916918CD7338}" sibTransId="{7F28214A-3515-4566-A541-182DCE61A925}"/>
    <dgm:cxn modelId="{79AC75BA-DAE8-43DF-93AC-7D1FB34AD12C}" type="presOf" srcId="{C780AA79-748E-468E-B837-9FD2091CE856}" destId="{DA9CF344-D772-4679-A12F-C3C6E89BDC10}" srcOrd="0" destOrd="0" presId="urn:microsoft.com/office/officeart/2016/7/layout/ChevronBlockProcess"/>
    <dgm:cxn modelId="{979E9FBE-0821-4E91-921C-105B7A92B915}" type="presOf" srcId="{A4E97A43-32FE-4A6E-A5E9-FC2CF912CDCD}" destId="{58C68B15-2826-4B60-BADC-571B5E6061EB}" srcOrd="0" destOrd="0" presId="urn:microsoft.com/office/officeart/2016/7/layout/ChevronBlockProcess"/>
    <dgm:cxn modelId="{B4D9A5DA-21D8-4C7B-B41E-0D17E1F8166A}" type="presOf" srcId="{553896C8-6CA9-4989-A324-4580BB1837B6}" destId="{D2C1DB4D-B6BF-424B-ACD5-E9F5F3E9466E}" srcOrd="0" destOrd="0" presId="urn:microsoft.com/office/officeart/2016/7/layout/ChevronBlockProcess"/>
    <dgm:cxn modelId="{FD5496E9-C650-4844-A048-A28357B6BA33}" srcId="{A4E97A43-32FE-4A6E-A5E9-FC2CF912CDCD}" destId="{ACC6E1F6-F011-48AE-9CB3-BAF1AEDEDBEA}" srcOrd="3" destOrd="0" parTransId="{6F63A496-2C78-413C-9C93-222D3D8D1704}" sibTransId="{AACF6E54-2560-408B-A0C2-F1CE799AFAAC}"/>
    <dgm:cxn modelId="{A46A1CEA-88AA-4D0F-8B2F-9478E770DF09}" type="presOf" srcId="{B409B1A2-F5A5-49C3-9F5F-E555C656CF92}" destId="{4742B32D-40B0-4576-B557-151AAB0CFBDE}" srcOrd="0" destOrd="0" presId="urn:microsoft.com/office/officeart/2016/7/layout/ChevronBlockProcess"/>
    <dgm:cxn modelId="{CAAFFAF6-7ADA-47B1-8129-1DB48A1C63EA}" srcId="{AA125B3D-911F-4E85-B8F2-96191E1136FC}" destId="{B18185CE-B9D8-4FCB-BB00-97347AAAB4C1}" srcOrd="0" destOrd="0" parTransId="{82B09003-DF66-40D8-AEC8-0644052FC0B5}" sibTransId="{AC4DC4F4-13D5-49D8-9562-E4C42CC17913}"/>
    <dgm:cxn modelId="{894B32FB-9FF3-48F6-8DE0-51C4B33A7892}" srcId="{A4E97A43-32FE-4A6E-A5E9-FC2CF912CDCD}" destId="{AA125B3D-911F-4E85-B8F2-96191E1136FC}" srcOrd="4" destOrd="0" parTransId="{F18DAEE3-75EE-4BF9-ABA7-68E431C378F6}" sibTransId="{61FEDE9F-8B23-4844-A5D1-C76E8C225857}"/>
    <dgm:cxn modelId="{C680ADA1-5C04-4908-98DE-342429B5F1FC}" type="presParOf" srcId="{58C68B15-2826-4B60-BADC-571B5E6061EB}" destId="{EEDCBD2F-39B5-46A7-8D88-A3C9B21469C9}" srcOrd="0" destOrd="0" presId="urn:microsoft.com/office/officeart/2016/7/layout/ChevronBlockProcess"/>
    <dgm:cxn modelId="{BB4152A0-146E-471C-864D-9EE5CC2D7DFD}" type="presParOf" srcId="{EEDCBD2F-39B5-46A7-8D88-A3C9B21469C9}" destId="{D2C1DB4D-B6BF-424B-ACD5-E9F5F3E9466E}" srcOrd="0" destOrd="0" presId="urn:microsoft.com/office/officeart/2016/7/layout/ChevronBlockProcess"/>
    <dgm:cxn modelId="{37224F0F-D8E1-4ACE-9CEF-691FCA7CC7B3}" type="presParOf" srcId="{EEDCBD2F-39B5-46A7-8D88-A3C9B21469C9}" destId="{D43A7884-14A8-4B58-A7E4-0F8EBBA09981}" srcOrd="1" destOrd="0" presId="urn:microsoft.com/office/officeart/2016/7/layout/ChevronBlockProcess"/>
    <dgm:cxn modelId="{C71A1C20-9A69-45FC-87FF-D1BF8C75C6F7}" type="presParOf" srcId="{58C68B15-2826-4B60-BADC-571B5E6061EB}" destId="{BD01C104-633E-49E6-8D12-C4BF2412F7D5}" srcOrd="1" destOrd="0" presId="urn:microsoft.com/office/officeart/2016/7/layout/ChevronBlockProcess"/>
    <dgm:cxn modelId="{780C7EAD-6358-4CA4-9EED-AF21EBDA96B7}" type="presParOf" srcId="{58C68B15-2826-4B60-BADC-571B5E6061EB}" destId="{5FD210CC-3807-4B50-81A8-35667D1BD2E8}" srcOrd="2" destOrd="0" presId="urn:microsoft.com/office/officeart/2016/7/layout/ChevronBlockProcess"/>
    <dgm:cxn modelId="{A900A550-6194-4DBF-9ECE-024976434D0E}" type="presParOf" srcId="{5FD210CC-3807-4B50-81A8-35667D1BD2E8}" destId="{638E3C72-717A-4AB5-B1A8-64F7F17661A8}" srcOrd="0" destOrd="0" presId="urn:microsoft.com/office/officeart/2016/7/layout/ChevronBlockProcess"/>
    <dgm:cxn modelId="{7B771BC8-C599-4B68-BFCB-F8D6DCED33A7}" type="presParOf" srcId="{5FD210CC-3807-4B50-81A8-35667D1BD2E8}" destId="{ABD99533-2F5E-4319-9211-0D905496B0A4}" srcOrd="1" destOrd="0" presId="urn:microsoft.com/office/officeart/2016/7/layout/ChevronBlockProcess"/>
    <dgm:cxn modelId="{24A277DA-98CD-4B50-A794-4E33FA3E5FF1}" type="presParOf" srcId="{58C68B15-2826-4B60-BADC-571B5E6061EB}" destId="{4D83A4B8-5BF1-4D4A-B0B0-409FFBAE2582}" srcOrd="3" destOrd="0" presId="urn:microsoft.com/office/officeart/2016/7/layout/ChevronBlockProcess"/>
    <dgm:cxn modelId="{A26D3859-7051-46D3-8751-6F40C62E6D77}" type="presParOf" srcId="{58C68B15-2826-4B60-BADC-571B5E6061EB}" destId="{5CF7DC71-5382-45D5-BEB0-487D077A2CF3}" srcOrd="4" destOrd="0" presId="urn:microsoft.com/office/officeart/2016/7/layout/ChevronBlockProcess"/>
    <dgm:cxn modelId="{2033C66F-C48D-47DD-8188-B26A33F51317}" type="presParOf" srcId="{5CF7DC71-5382-45D5-BEB0-487D077A2CF3}" destId="{DA9CF344-D772-4679-A12F-C3C6E89BDC10}" srcOrd="0" destOrd="0" presId="urn:microsoft.com/office/officeart/2016/7/layout/ChevronBlockProcess"/>
    <dgm:cxn modelId="{F6FC140D-0532-4CB1-8186-B479ABE4CEB8}" type="presParOf" srcId="{5CF7DC71-5382-45D5-BEB0-487D077A2CF3}" destId="{4742B32D-40B0-4576-B557-151AAB0CFBDE}" srcOrd="1" destOrd="0" presId="urn:microsoft.com/office/officeart/2016/7/layout/ChevronBlockProcess"/>
    <dgm:cxn modelId="{8F3CF195-4860-4C80-BCD3-27B734C3ECB2}" type="presParOf" srcId="{58C68B15-2826-4B60-BADC-571B5E6061EB}" destId="{7059939D-DF92-441E-9FC8-E0576403DB2F}" srcOrd="5" destOrd="0" presId="urn:microsoft.com/office/officeart/2016/7/layout/ChevronBlockProcess"/>
    <dgm:cxn modelId="{B6F45715-2E18-4917-AB14-ED60A28A90A2}" type="presParOf" srcId="{58C68B15-2826-4B60-BADC-571B5E6061EB}" destId="{CE03AC51-D641-48AF-B0BB-1243993B4FA0}" srcOrd="6" destOrd="0" presId="urn:microsoft.com/office/officeart/2016/7/layout/ChevronBlockProcess"/>
    <dgm:cxn modelId="{5CFB031A-6709-4D64-8AA3-B381311337C6}" type="presParOf" srcId="{CE03AC51-D641-48AF-B0BB-1243993B4FA0}" destId="{8EAA170E-CD15-4F40-8CFC-553D5C98DD97}" srcOrd="0" destOrd="0" presId="urn:microsoft.com/office/officeart/2016/7/layout/ChevronBlockProcess"/>
    <dgm:cxn modelId="{45B74C35-5F29-484E-B1E2-1EE247AD1FFC}" type="presParOf" srcId="{CE03AC51-D641-48AF-B0BB-1243993B4FA0}" destId="{0E103072-9AC7-40F9-AD42-812B1496D33E}" srcOrd="1" destOrd="0" presId="urn:microsoft.com/office/officeart/2016/7/layout/ChevronBlockProcess"/>
    <dgm:cxn modelId="{3F5ADC86-D836-481A-AE8B-A67DC3D40450}" type="presParOf" srcId="{58C68B15-2826-4B60-BADC-571B5E6061EB}" destId="{6F1B5A52-50F1-4697-9199-567129CBAC92}" srcOrd="7" destOrd="0" presId="urn:microsoft.com/office/officeart/2016/7/layout/ChevronBlockProcess"/>
    <dgm:cxn modelId="{4D258D8F-1824-49A1-8A3D-48B960E5A809}" type="presParOf" srcId="{58C68B15-2826-4B60-BADC-571B5E6061EB}" destId="{B01A1B03-0BDD-4B90-A924-C6C6FC14B671}" srcOrd="8" destOrd="0" presId="urn:microsoft.com/office/officeart/2016/7/layout/ChevronBlockProcess"/>
    <dgm:cxn modelId="{3C202752-5620-477F-B167-445A8F25F0FE}" type="presParOf" srcId="{B01A1B03-0BDD-4B90-A924-C6C6FC14B671}" destId="{89CB4300-D523-4839-8008-E93734DD8A57}" srcOrd="0" destOrd="0" presId="urn:microsoft.com/office/officeart/2016/7/layout/ChevronBlockProcess"/>
    <dgm:cxn modelId="{464A3E02-F414-4944-94EF-A2853814914F}" type="presParOf" srcId="{B01A1B03-0BDD-4B90-A924-C6C6FC14B671}" destId="{B1BAD547-AB49-4FEA-B457-60FE97AF5351}"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F5AE7-963A-45FF-8210-4FCF16A081FC}">
      <dsp:nvSpPr>
        <dsp:cNvPr id="0" name=""/>
        <dsp:cNvSpPr/>
      </dsp:nvSpPr>
      <dsp:spPr>
        <a:xfrm>
          <a:off x="1692374" y="195124"/>
          <a:ext cx="2196000" cy="2196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9DB29C-8150-4103-A0DB-7B350E1B1F53}">
      <dsp:nvSpPr>
        <dsp:cNvPr id="0" name=""/>
        <dsp:cNvSpPr/>
      </dsp:nvSpPr>
      <dsp:spPr>
        <a:xfrm>
          <a:off x="2160374" y="663124"/>
          <a:ext cx="1260000" cy="1260000"/>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502CD3-5F3D-4701-9289-D6B25D703537}">
      <dsp:nvSpPr>
        <dsp:cNvPr id="0" name=""/>
        <dsp:cNvSpPr/>
      </dsp:nvSpPr>
      <dsp:spPr>
        <a:xfrm>
          <a:off x="990374" y="3075124"/>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dirty="0"/>
            <a:t>&gt; 200,000,000 proteins in the world</a:t>
          </a:r>
        </a:p>
      </dsp:txBody>
      <dsp:txXfrm>
        <a:off x="990374" y="3075124"/>
        <a:ext cx="3600000" cy="720000"/>
      </dsp:txXfrm>
    </dsp:sp>
    <dsp:sp modelId="{D6BBE2D7-8256-417B-AE2D-AB08551F7511}">
      <dsp:nvSpPr>
        <dsp:cNvPr id="0" name=""/>
        <dsp:cNvSpPr/>
      </dsp:nvSpPr>
      <dsp:spPr>
        <a:xfrm>
          <a:off x="5922375" y="195124"/>
          <a:ext cx="2196000" cy="2196000"/>
        </a:xfrm>
        <a:prstGeom prst="ellipse">
          <a:avLst/>
        </a:prstGeom>
        <a:solidFill>
          <a:schemeClr val="accent5">
            <a:hueOff val="-1498442"/>
            <a:satOff val="654"/>
            <a:lumOff val="-6667"/>
            <a:alphaOff val="0"/>
          </a:schemeClr>
        </a:solidFill>
        <a:ln>
          <a:noFill/>
        </a:ln>
        <a:effectLst/>
      </dsp:spPr>
      <dsp:style>
        <a:lnRef idx="0">
          <a:scrgbClr r="0" g="0" b="0"/>
        </a:lnRef>
        <a:fillRef idx="1">
          <a:scrgbClr r="0" g="0" b="0"/>
        </a:fillRef>
        <a:effectRef idx="0">
          <a:scrgbClr r="0" g="0" b="0"/>
        </a:effectRef>
        <a:fontRef idx="minor"/>
      </dsp:style>
    </dsp:sp>
    <dsp:sp modelId="{EE67734B-C937-4F0D-A333-503D82D4C17D}">
      <dsp:nvSpPr>
        <dsp:cNvPr id="0" name=""/>
        <dsp:cNvSpPr/>
      </dsp:nvSpPr>
      <dsp:spPr>
        <a:xfrm>
          <a:off x="6390375" y="663124"/>
          <a:ext cx="1260000" cy="1260000"/>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31FF-55A0-4ABC-BC6D-7CA6FDEAA451}">
      <dsp:nvSpPr>
        <dsp:cNvPr id="0" name=""/>
        <dsp:cNvSpPr/>
      </dsp:nvSpPr>
      <dsp:spPr>
        <a:xfrm>
          <a:off x="5220375" y="3075124"/>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~174,000 structures in PDB</a:t>
          </a:r>
        </a:p>
      </dsp:txBody>
      <dsp:txXfrm>
        <a:off x="5220375" y="3075124"/>
        <a:ext cx="36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F91F38-B722-4F8D-A752-41276E25277B}">
      <dsp:nvSpPr>
        <dsp:cNvPr id="0" name=""/>
        <dsp:cNvSpPr/>
      </dsp:nvSpPr>
      <dsp:spPr>
        <a:xfrm>
          <a:off x="735806" y="0"/>
          <a:ext cx="8339137" cy="3990249"/>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C2FAB7-54AE-47D5-9F28-5E12FFC92DC1}">
      <dsp:nvSpPr>
        <dsp:cNvPr id="0" name=""/>
        <dsp:cNvSpPr/>
      </dsp:nvSpPr>
      <dsp:spPr>
        <a:xfrm>
          <a:off x="4311" y="1197074"/>
          <a:ext cx="1885024" cy="1596099"/>
        </a:xfrm>
        <a:prstGeom prst="roundRect">
          <a:avLst/>
        </a:prstGeom>
        <a:solidFill>
          <a:schemeClr val="accent6">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Input FASTA sequence(s)</a:t>
          </a:r>
        </a:p>
      </dsp:txBody>
      <dsp:txXfrm>
        <a:off x="82226" y="1274989"/>
        <a:ext cx="1729194" cy="1440269"/>
      </dsp:txXfrm>
    </dsp:sp>
    <dsp:sp modelId="{D632F947-1B08-46BF-BD72-37B1DF82C535}">
      <dsp:nvSpPr>
        <dsp:cNvPr id="0" name=""/>
        <dsp:cNvSpPr/>
      </dsp:nvSpPr>
      <dsp:spPr>
        <a:xfrm>
          <a:off x="1983587" y="1197074"/>
          <a:ext cx="1885024" cy="1596099"/>
        </a:xfrm>
        <a:prstGeom prst="roundRect">
          <a:avLst/>
        </a:prstGeom>
        <a:solidFill>
          <a:schemeClr val="accent6">
            <a:shade val="80000"/>
            <a:hueOff val="152489"/>
            <a:satOff val="-5780"/>
            <a:lumOff val="79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Database search (genetic &amp; structural)</a:t>
          </a:r>
        </a:p>
      </dsp:txBody>
      <dsp:txXfrm>
        <a:off x="2061502" y="1274989"/>
        <a:ext cx="1729194" cy="1440269"/>
      </dsp:txXfrm>
    </dsp:sp>
    <dsp:sp modelId="{D4220E7C-BD3E-465F-AAB5-A769D9CFF58C}">
      <dsp:nvSpPr>
        <dsp:cNvPr id="0" name=""/>
        <dsp:cNvSpPr/>
      </dsp:nvSpPr>
      <dsp:spPr>
        <a:xfrm>
          <a:off x="3962862" y="1197074"/>
          <a:ext cx="1885024" cy="1596099"/>
        </a:xfrm>
        <a:prstGeom prst="roundRect">
          <a:avLst/>
        </a:prstGeom>
        <a:solidFill>
          <a:schemeClr val="accent6">
            <a:shade val="80000"/>
            <a:hueOff val="304977"/>
            <a:satOff val="-11560"/>
            <a:lumOff val="159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Prediction models</a:t>
          </a:r>
        </a:p>
      </dsp:txBody>
      <dsp:txXfrm>
        <a:off x="4040777" y="1274989"/>
        <a:ext cx="1729194" cy="1440269"/>
      </dsp:txXfrm>
    </dsp:sp>
    <dsp:sp modelId="{FC12CF9F-6E0B-439B-8311-5897EEB2BF8F}">
      <dsp:nvSpPr>
        <dsp:cNvPr id="0" name=""/>
        <dsp:cNvSpPr/>
      </dsp:nvSpPr>
      <dsp:spPr>
        <a:xfrm>
          <a:off x="5942138" y="1197074"/>
          <a:ext cx="1885024" cy="1596099"/>
        </a:xfrm>
        <a:prstGeom prst="roundRect">
          <a:avLst/>
        </a:prstGeom>
        <a:solidFill>
          <a:schemeClr val="accent6">
            <a:shade val="80000"/>
            <a:hueOff val="457466"/>
            <a:satOff val="-17340"/>
            <a:lumOff val="238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AMBER relaxation</a:t>
          </a:r>
        </a:p>
      </dsp:txBody>
      <dsp:txXfrm>
        <a:off x="6020053" y="1274989"/>
        <a:ext cx="1729194" cy="1440269"/>
      </dsp:txXfrm>
    </dsp:sp>
    <dsp:sp modelId="{47AA39B7-4135-4023-A429-C35C21A05FB3}">
      <dsp:nvSpPr>
        <dsp:cNvPr id="0" name=""/>
        <dsp:cNvSpPr/>
      </dsp:nvSpPr>
      <dsp:spPr>
        <a:xfrm>
          <a:off x="7921414" y="1197074"/>
          <a:ext cx="1885024" cy="1596099"/>
        </a:xfrm>
        <a:prstGeom prst="roundRect">
          <a:avLst/>
        </a:prstGeom>
        <a:solidFill>
          <a:schemeClr val="accent6">
            <a:shade val="80000"/>
            <a:hueOff val="609955"/>
            <a:satOff val="-23120"/>
            <a:lumOff val="318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Ranked models</a:t>
          </a:r>
        </a:p>
      </dsp:txBody>
      <dsp:txXfrm>
        <a:off x="7999329" y="1274989"/>
        <a:ext cx="1729194" cy="14402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1B298-3EC5-4E1A-BC35-793C8F47DDEF}">
      <dsp:nvSpPr>
        <dsp:cNvPr id="0" name=""/>
        <dsp:cNvSpPr/>
      </dsp:nvSpPr>
      <dsp:spPr>
        <a:xfrm>
          <a:off x="1962150" y="389"/>
          <a:ext cx="7848600" cy="2149682"/>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285" tIns="546019" rIns="152285" bIns="546019" numCol="1" spcCol="1270" anchor="ctr" anchorCtr="0">
          <a:noAutofit/>
        </a:bodyPr>
        <a:lstStyle/>
        <a:p>
          <a:pPr marL="0" lvl="0" indent="0" algn="ctr" defTabSz="889000">
            <a:lnSpc>
              <a:spcPct val="90000"/>
            </a:lnSpc>
            <a:spcBef>
              <a:spcPct val="0"/>
            </a:spcBef>
            <a:spcAft>
              <a:spcPct val="35000"/>
            </a:spcAft>
            <a:buNone/>
          </a:pPr>
          <a:r>
            <a:rPr lang="en-US" sz="2000" kern="1200" dirty="0"/>
            <a:t>expected position error at residue X when predicted and true </a:t>
          </a:r>
        </a:p>
        <a:p>
          <a:pPr marL="0" lvl="0" indent="0" algn="ctr" defTabSz="889000">
            <a:lnSpc>
              <a:spcPct val="90000"/>
            </a:lnSpc>
            <a:spcBef>
              <a:spcPct val="0"/>
            </a:spcBef>
            <a:spcAft>
              <a:spcPct val="35000"/>
            </a:spcAft>
            <a:buNone/>
          </a:pPr>
          <a:r>
            <a:rPr lang="en-US" sz="2000" kern="1200" dirty="0"/>
            <a:t>structures are aligned on residue Y</a:t>
          </a:r>
        </a:p>
      </dsp:txBody>
      <dsp:txXfrm>
        <a:off x="1962150" y="389"/>
        <a:ext cx="7848600" cy="2149682"/>
      </dsp:txXfrm>
    </dsp:sp>
    <dsp:sp modelId="{4B6B2406-D79D-4E52-A206-526C849E5453}">
      <dsp:nvSpPr>
        <dsp:cNvPr id="0" name=""/>
        <dsp:cNvSpPr/>
      </dsp:nvSpPr>
      <dsp:spPr>
        <a:xfrm>
          <a:off x="0" y="389"/>
          <a:ext cx="1962150" cy="2149682"/>
        </a:xfrm>
        <a:prstGeom prst="rect">
          <a:avLst/>
        </a:prstGeom>
        <a:solidFill>
          <a:schemeClr val="accent6">
            <a:shade val="80000"/>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830" tIns="212341" rIns="103830" bIns="212341" numCol="1" spcCol="1270" anchor="ctr" anchorCtr="0">
          <a:noAutofit/>
        </a:bodyPr>
        <a:lstStyle/>
        <a:p>
          <a:pPr marL="0" lvl="0" indent="0" algn="ctr" defTabSz="1022350">
            <a:lnSpc>
              <a:spcPct val="90000"/>
            </a:lnSpc>
            <a:spcBef>
              <a:spcPct val="0"/>
            </a:spcBef>
            <a:spcAft>
              <a:spcPct val="35000"/>
            </a:spcAft>
            <a:buNone/>
          </a:pPr>
          <a:r>
            <a:rPr lang="en-US" sz="2300" kern="1200"/>
            <a:t>PAE: Predicted Aligned Error</a:t>
          </a:r>
        </a:p>
      </dsp:txBody>
      <dsp:txXfrm>
        <a:off x="0" y="389"/>
        <a:ext cx="1962150" cy="2149682"/>
      </dsp:txXfrm>
    </dsp:sp>
    <dsp:sp modelId="{BB0E6763-43C4-4B5F-8CB1-3240F778E627}">
      <dsp:nvSpPr>
        <dsp:cNvPr id="0" name=""/>
        <dsp:cNvSpPr/>
      </dsp:nvSpPr>
      <dsp:spPr>
        <a:xfrm>
          <a:off x="1962150" y="2279052"/>
          <a:ext cx="7848600" cy="2149682"/>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285" tIns="546019" rIns="152285" bIns="546019" numCol="1" spcCol="1270" anchor="ctr" anchorCtr="0">
          <a:noAutofit/>
        </a:bodyPr>
        <a:lstStyle/>
        <a:p>
          <a:pPr marL="0" lvl="0" indent="0" algn="ctr" defTabSz="889000">
            <a:lnSpc>
              <a:spcPct val="90000"/>
            </a:lnSpc>
            <a:spcBef>
              <a:spcPct val="0"/>
            </a:spcBef>
            <a:spcAft>
              <a:spcPct val="35000"/>
            </a:spcAft>
            <a:buNone/>
          </a:pPr>
          <a:r>
            <a:rPr lang="en-US" sz="2000" kern="1200" dirty="0"/>
            <a:t>per-residue confidence score (0-100)</a:t>
          </a:r>
        </a:p>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r>
            <a:rPr lang="en-US" sz="2000" kern="1200" dirty="0"/>
            <a:t>“superposition-free score that evaluates local distance differences of all atoms in a model, including validation of stereochemical plausibility”</a:t>
          </a:r>
        </a:p>
      </dsp:txBody>
      <dsp:txXfrm>
        <a:off x="1962150" y="2279052"/>
        <a:ext cx="7848600" cy="2149682"/>
      </dsp:txXfrm>
    </dsp:sp>
    <dsp:sp modelId="{10AF4871-0399-4C2F-B422-C7335DCF5A7D}">
      <dsp:nvSpPr>
        <dsp:cNvPr id="0" name=""/>
        <dsp:cNvSpPr/>
      </dsp:nvSpPr>
      <dsp:spPr>
        <a:xfrm>
          <a:off x="0" y="2279052"/>
          <a:ext cx="1962150" cy="2149682"/>
        </a:xfrm>
        <a:prstGeom prst="rect">
          <a:avLst/>
        </a:prstGeom>
        <a:solidFill>
          <a:schemeClr val="accent6">
            <a:shade val="80000"/>
            <a:hueOff val="609955"/>
            <a:satOff val="-23120"/>
            <a:lumOff val="31852"/>
            <a:alphaOff val="0"/>
          </a:schemeClr>
        </a:solidFill>
        <a:ln w="12700" cap="flat" cmpd="sng" algn="ctr">
          <a:solidFill>
            <a:schemeClr val="accent6">
              <a:shade val="80000"/>
              <a:hueOff val="609955"/>
              <a:satOff val="-23120"/>
              <a:lumOff val="318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830" tIns="212341" rIns="103830" bIns="212341" numCol="1" spcCol="1270" anchor="ctr" anchorCtr="0">
          <a:noAutofit/>
        </a:bodyPr>
        <a:lstStyle/>
        <a:p>
          <a:pPr marL="0" lvl="0" indent="0" algn="ctr" defTabSz="1022350">
            <a:lnSpc>
              <a:spcPct val="90000"/>
            </a:lnSpc>
            <a:spcBef>
              <a:spcPct val="0"/>
            </a:spcBef>
            <a:spcAft>
              <a:spcPct val="35000"/>
            </a:spcAft>
            <a:buNone/>
          </a:pPr>
          <a:r>
            <a:rPr lang="en-US" sz="2300" kern="1200"/>
            <a:t>pLDDT: predicted Local Distance Difference Test</a:t>
          </a:r>
        </a:p>
      </dsp:txBody>
      <dsp:txXfrm>
        <a:off x="0" y="2279052"/>
        <a:ext cx="1962150" cy="21496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C1DB4D-B6BF-424B-ACD5-E9F5F3E9466E}">
      <dsp:nvSpPr>
        <dsp:cNvPr id="0" name=""/>
        <dsp:cNvSpPr/>
      </dsp:nvSpPr>
      <dsp:spPr>
        <a:xfrm>
          <a:off x="8498" y="732429"/>
          <a:ext cx="2049820" cy="614946"/>
        </a:xfrm>
        <a:prstGeom prst="chevron">
          <a:avLst>
            <a:gd name="adj" fmla="val 3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5929" tIns="75929" rIns="75929" bIns="75929" numCol="1" spcCol="1270" anchor="ctr" anchorCtr="0">
          <a:noAutofit/>
        </a:bodyPr>
        <a:lstStyle/>
        <a:p>
          <a:pPr marL="0" lvl="0" indent="0" algn="ctr" defTabSz="1022350">
            <a:lnSpc>
              <a:spcPct val="90000"/>
            </a:lnSpc>
            <a:spcBef>
              <a:spcPct val="0"/>
            </a:spcBef>
            <a:spcAft>
              <a:spcPct val="35000"/>
            </a:spcAft>
            <a:buNone/>
          </a:pPr>
          <a:r>
            <a:rPr lang="en-US" sz="2300" kern="1200" dirty="0"/>
            <a:t>Prep</a:t>
          </a:r>
        </a:p>
      </dsp:txBody>
      <dsp:txXfrm>
        <a:off x="192982" y="732429"/>
        <a:ext cx="1680852" cy="614946"/>
      </dsp:txXfrm>
    </dsp:sp>
    <dsp:sp modelId="{D43A7884-14A8-4B58-A7E4-0F8EBBA09981}">
      <dsp:nvSpPr>
        <dsp:cNvPr id="0" name=""/>
        <dsp:cNvSpPr/>
      </dsp:nvSpPr>
      <dsp:spPr>
        <a:xfrm>
          <a:off x="8498" y="1347375"/>
          <a:ext cx="1865336" cy="1582341"/>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403" tIns="147403" rIns="147403" bIns="294806" numCol="1" spcCol="1270" anchor="t" anchorCtr="0">
          <a:noAutofit/>
        </a:bodyPr>
        <a:lstStyle/>
        <a:p>
          <a:pPr marL="0" lvl="0" indent="0" algn="l" defTabSz="622300">
            <a:lnSpc>
              <a:spcPct val="90000"/>
            </a:lnSpc>
            <a:spcBef>
              <a:spcPct val="0"/>
            </a:spcBef>
            <a:spcAft>
              <a:spcPct val="35000"/>
            </a:spcAft>
            <a:buNone/>
          </a:pPr>
          <a:r>
            <a:rPr lang="en-US" sz="1400" kern="1200" dirty="0"/>
            <a:t>Prep working environment: install </a:t>
          </a:r>
          <a:r>
            <a:rPr lang="en-US" sz="1400" kern="1200" dirty="0" err="1"/>
            <a:t>alphapickle</a:t>
          </a:r>
          <a:r>
            <a:rPr lang="en-US" sz="1400" kern="1200" dirty="0"/>
            <a:t> &amp; get script for sequence coverage plot</a:t>
          </a:r>
        </a:p>
      </dsp:txBody>
      <dsp:txXfrm>
        <a:off x="8498" y="1347375"/>
        <a:ext cx="1865336" cy="1582341"/>
      </dsp:txXfrm>
    </dsp:sp>
    <dsp:sp modelId="{638E3C72-717A-4AB5-B1A8-64F7F17661A8}">
      <dsp:nvSpPr>
        <dsp:cNvPr id="0" name=""/>
        <dsp:cNvSpPr/>
      </dsp:nvSpPr>
      <dsp:spPr>
        <a:xfrm>
          <a:off x="2008043" y="732429"/>
          <a:ext cx="2049820" cy="614946"/>
        </a:xfrm>
        <a:prstGeom prst="chevron">
          <a:avLst>
            <a:gd name="adj" fmla="val 30000"/>
          </a:avLst>
        </a:prstGeom>
        <a:solidFill>
          <a:schemeClr val="accent5">
            <a:hueOff val="-374610"/>
            <a:satOff val="164"/>
            <a:lumOff val="-1667"/>
            <a:alphaOff val="0"/>
          </a:schemeClr>
        </a:solidFill>
        <a:ln w="12700" cap="flat" cmpd="sng" algn="ctr">
          <a:solidFill>
            <a:schemeClr val="accent5">
              <a:hueOff val="-374610"/>
              <a:satOff val="164"/>
              <a:lumOff val="-1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5929" tIns="75929" rIns="75929" bIns="75929" numCol="1" spcCol="1270" anchor="ctr" anchorCtr="0">
          <a:noAutofit/>
        </a:bodyPr>
        <a:lstStyle/>
        <a:p>
          <a:pPr marL="0" lvl="0" indent="0" algn="ctr" defTabSz="1022350">
            <a:lnSpc>
              <a:spcPct val="90000"/>
            </a:lnSpc>
            <a:spcBef>
              <a:spcPct val="0"/>
            </a:spcBef>
            <a:spcAft>
              <a:spcPct val="35000"/>
            </a:spcAft>
            <a:buNone/>
          </a:pPr>
          <a:r>
            <a:rPr lang="en-US" sz="2300" kern="1200" dirty="0"/>
            <a:t>Get Input</a:t>
          </a:r>
        </a:p>
      </dsp:txBody>
      <dsp:txXfrm>
        <a:off x="2192527" y="732429"/>
        <a:ext cx="1680852" cy="614946"/>
      </dsp:txXfrm>
    </dsp:sp>
    <dsp:sp modelId="{ABD99533-2F5E-4319-9211-0D905496B0A4}">
      <dsp:nvSpPr>
        <dsp:cNvPr id="0" name=""/>
        <dsp:cNvSpPr/>
      </dsp:nvSpPr>
      <dsp:spPr>
        <a:xfrm>
          <a:off x="2008043" y="1347375"/>
          <a:ext cx="1865336" cy="1582341"/>
        </a:xfrm>
        <a:prstGeom prst="rect">
          <a:avLst/>
        </a:prstGeom>
        <a:solidFill>
          <a:schemeClr val="accent5">
            <a:tint val="40000"/>
            <a:alpha val="90000"/>
            <a:hueOff val="-267180"/>
            <a:satOff val="-3586"/>
            <a:lumOff val="-335"/>
            <a:alphaOff val="0"/>
          </a:schemeClr>
        </a:solidFill>
        <a:ln w="12700" cap="flat" cmpd="sng" algn="ctr">
          <a:solidFill>
            <a:schemeClr val="accent5">
              <a:tint val="40000"/>
              <a:alpha val="90000"/>
              <a:hueOff val="-267180"/>
              <a:satOff val="-3586"/>
              <a:lumOff val="-33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403" tIns="147403" rIns="147403" bIns="294806" numCol="1" spcCol="1270" anchor="t" anchorCtr="0">
          <a:noAutofit/>
        </a:bodyPr>
        <a:lstStyle/>
        <a:p>
          <a:pPr marL="0" lvl="0" indent="0" algn="l" defTabSz="622300">
            <a:lnSpc>
              <a:spcPct val="90000"/>
            </a:lnSpc>
            <a:spcBef>
              <a:spcPct val="0"/>
            </a:spcBef>
            <a:spcAft>
              <a:spcPct val="35000"/>
            </a:spcAft>
            <a:buNone/>
          </a:pPr>
          <a:r>
            <a:rPr lang="en-US" sz="1400" kern="1200" dirty="0"/>
            <a:t>Get a FASTA file &amp; put it on Rivanna via your preferred method (Globus, </a:t>
          </a:r>
          <a:r>
            <a:rPr lang="en-US" sz="1400" kern="1200" dirty="0" err="1"/>
            <a:t>scp</a:t>
          </a:r>
          <a:r>
            <a:rPr lang="en-US" sz="1400" kern="1200" dirty="0"/>
            <a:t>, etc.)</a:t>
          </a:r>
        </a:p>
      </dsp:txBody>
      <dsp:txXfrm>
        <a:off x="2008043" y="1347375"/>
        <a:ext cx="1865336" cy="1582341"/>
      </dsp:txXfrm>
    </dsp:sp>
    <dsp:sp modelId="{DA9CF344-D772-4679-A12F-C3C6E89BDC10}">
      <dsp:nvSpPr>
        <dsp:cNvPr id="0" name=""/>
        <dsp:cNvSpPr/>
      </dsp:nvSpPr>
      <dsp:spPr>
        <a:xfrm>
          <a:off x="4007588" y="732429"/>
          <a:ext cx="2049820" cy="614946"/>
        </a:xfrm>
        <a:prstGeom prst="chevron">
          <a:avLst>
            <a:gd name="adj" fmla="val 30000"/>
          </a:avLst>
        </a:prstGeom>
        <a:solidFill>
          <a:schemeClr val="accent5">
            <a:hueOff val="-749221"/>
            <a:satOff val="327"/>
            <a:lumOff val="-3334"/>
            <a:alphaOff val="0"/>
          </a:schemeClr>
        </a:solidFill>
        <a:ln w="12700" cap="flat" cmpd="sng" algn="ctr">
          <a:solidFill>
            <a:schemeClr val="accent5">
              <a:hueOff val="-749221"/>
              <a:satOff val="327"/>
              <a:lumOff val="-333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5929" tIns="75929" rIns="75929" bIns="75929" numCol="1" spcCol="1270" anchor="ctr" anchorCtr="0">
          <a:noAutofit/>
        </a:bodyPr>
        <a:lstStyle/>
        <a:p>
          <a:pPr marL="0" lvl="0" indent="0" algn="ctr" defTabSz="1022350">
            <a:lnSpc>
              <a:spcPct val="90000"/>
            </a:lnSpc>
            <a:spcBef>
              <a:spcPct val="0"/>
            </a:spcBef>
            <a:spcAft>
              <a:spcPct val="35000"/>
            </a:spcAft>
            <a:buNone/>
          </a:pPr>
          <a:r>
            <a:rPr lang="en-US" sz="2300" kern="1200" dirty="0" err="1"/>
            <a:t>Slurm</a:t>
          </a:r>
          <a:r>
            <a:rPr lang="en-US" sz="2300" kern="1200" dirty="0"/>
            <a:t> Script</a:t>
          </a:r>
        </a:p>
      </dsp:txBody>
      <dsp:txXfrm>
        <a:off x="4192072" y="732429"/>
        <a:ext cx="1680852" cy="614946"/>
      </dsp:txXfrm>
    </dsp:sp>
    <dsp:sp modelId="{4742B32D-40B0-4576-B557-151AAB0CFBDE}">
      <dsp:nvSpPr>
        <dsp:cNvPr id="0" name=""/>
        <dsp:cNvSpPr/>
      </dsp:nvSpPr>
      <dsp:spPr>
        <a:xfrm>
          <a:off x="4007588" y="1347375"/>
          <a:ext cx="1865336" cy="1582341"/>
        </a:xfrm>
        <a:prstGeom prst="rect">
          <a:avLst/>
        </a:prstGeom>
        <a:solidFill>
          <a:schemeClr val="accent5">
            <a:tint val="40000"/>
            <a:alpha val="90000"/>
            <a:hueOff val="-534360"/>
            <a:satOff val="-7173"/>
            <a:lumOff val="-669"/>
            <a:alphaOff val="0"/>
          </a:schemeClr>
        </a:solidFill>
        <a:ln w="12700" cap="flat" cmpd="sng" algn="ctr">
          <a:solidFill>
            <a:schemeClr val="accent5">
              <a:tint val="40000"/>
              <a:alpha val="90000"/>
              <a:hueOff val="-534360"/>
              <a:satOff val="-7173"/>
              <a:lumOff val="-6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403" tIns="147403" rIns="147403" bIns="294806" numCol="1" spcCol="1270" anchor="t" anchorCtr="0">
          <a:noAutofit/>
        </a:bodyPr>
        <a:lstStyle/>
        <a:p>
          <a:pPr marL="0" lvl="0" indent="0" algn="l" defTabSz="622300">
            <a:lnSpc>
              <a:spcPct val="90000"/>
            </a:lnSpc>
            <a:spcBef>
              <a:spcPct val="0"/>
            </a:spcBef>
            <a:spcAft>
              <a:spcPct val="35000"/>
            </a:spcAft>
            <a:buNone/>
          </a:pPr>
          <a:r>
            <a:rPr lang="en-US" sz="1400" kern="1200" dirty="0"/>
            <a:t>Create </a:t>
          </a:r>
          <a:r>
            <a:rPr lang="en-US" sz="1400" kern="1200" dirty="0" err="1"/>
            <a:t>slurm</a:t>
          </a:r>
          <a:r>
            <a:rPr lang="en-US" sz="1400" kern="1200" dirty="0"/>
            <a:t> script based on UVA RC </a:t>
          </a:r>
          <a:r>
            <a:rPr lang="en-US" sz="1400" kern="1200" dirty="0" err="1"/>
            <a:t>AlphaFold</a:t>
          </a:r>
          <a:r>
            <a:rPr lang="en-US" sz="1400" kern="1200" dirty="0"/>
            <a:t> documentation &amp; scripts for QC plot visualizations</a:t>
          </a:r>
        </a:p>
      </dsp:txBody>
      <dsp:txXfrm>
        <a:off x="4007588" y="1347375"/>
        <a:ext cx="1865336" cy="1582341"/>
      </dsp:txXfrm>
    </dsp:sp>
    <dsp:sp modelId="{8EAA170E-CD15-4F40-8CFC-553D5C98DD97}">
      <dsp:nvSpPr>
        <dsp:cNvPr id="0" name=""/>
        <dsp:cNvSpPr/>
      </dsp:nvSpPr>
      <dsp:spPr>
        <a:xfrm>
          <a:off x="6007133" y="732429"/>
          <a:ext cx="2049820" cy="614946"/>
        </a:xfrm>
        <a:prstGeom prst="chevron">
          <a:avLst>
            <a:gd name="adj" fmla="val 30000"/>
          </a:avLst>
        </a:prstGeom>
        <a:solidFill>
          <a:schemeClr val="accent5">
            <a:hueOff val="-1123831"/>
            <a:satOff val="491"/>
            <a:lumOff val="-5000"/>
            <a:alphaOff val="0"/>
          </a:schemeClr>
        </a:solidFill>
        <a:ln w="12700" cap="flat" cmpd="sng" algn="ctr">
          <a:solidFill>
            <a:schemeClr val="accent5">
              <a:hueOff val="-1123831"/>
              <a:satOff val="491"/>
              <a:lumOff val="-5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5929" tIns="75929" rIns="75929" bIns="75929" numCol="1" spcCol="1270" anchor="ctr" anchorCtr="0">
          <a:noAutofit/>
        </a:bodyPr>
        <a:lstStyle/>
        <a:p>
          <a:pPr marL="0" lvl="0" indent="0" algn="ctr" defTabSz="1022350">
            <a:lnSpc>
              <a:spcPct val="90000"/>
            </a:lnSpc>
            <a:spcBef>
              <a:spcPct val="0"/>
            </a:spcBef>
            <a:spcAft>
              <a:spcPct val="35000"/>
            </a:spcAft>
            <a:buNone/>
          </a:pPr>
          <a:r>
            <a:rPr lang="en-US" sz="2300" kern="1200" dirty="0"/>
            <a:t>Submit Job</a:t>
          </a:r>
        </a:p>
      </dsp:txBody>
      <dsp:txXfrm>
        <a:off x="6191617" y="732429"/>
        <a:ext cx="1680852" cy="614946"/>
      </dsp:txXfrm>
    </dsp:sp>
    <dsp:sp modelId="{0E103072-9AC7-40F9-AD42-812B1496D33E}">
      <dsp:nvSpPr>
        <dsp:cNvPr id="0" name=""/>
        <dsp:cNvSpPr/>
      </dsp:nvSpPr>
      <dsp:spPr>
        <a:xfrm>
          <a:off x="6007133" y="1347375"/>
          <a:ext cx="1865336" cy="1582341"/>
        </a:xfrm>
        <a:prstGeom prst="rect">
          <a:avLst/>
        </a:prstGeom>
        <a:solidFill>
          <a:schemeClr val="accent5">
            <a:tint val="40000"/>
            <a:alpha val="90000"/>
            <a:hueOff val="-801540"/>
            <a:satOff val="-10759"/>
            <a:lumOff val="-1004"/>
            <a:alphaOff val="0"/>
          </a:schemeClr>
        </a:solidFill>
        <a:ln w="12700" cap="flat" cmpd="sng" algn="ctr">
          <a:solidFill>
            <a:schemeClr val="accent5">
              <a:tint val="40000"/>
              <a:alpha val="90000"/>
              <a:hueOff val="-801540"/>
              <a:satOff val="-10759"/>
              <a:lumOff val="-10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403" tIns="147403" rIns="147403" bIns="294806" numCol="1" spcCol="1270" anchor="t" anchorCtr="0">
          <a:noAutofit/>
        </a:bodyPr>
        <a:lstStyle/>
        <a:p>
          <a:pPr marL="0" lvl="0" indent="0" algn="l" defTabSz="622300">
            <a:lnSpc>
              <a:spcPct val="90000"/>
            </a:lnSpc>
            <a:spcBef>
              <a:spcPct val="0"/>
            </a:spcBef>
            <a:spcAft>
              <a:spcPct val="35000"/>
            </a:spcAft>
            <a:buNone/>
          </a:pPr>
          <a:r>
            <a:rPr lang="en-US" sz="1400" kern="1200" dirty="0"/>
            <a:t>Submit </a:t>
          </a:r>
          <a:r>
            <a:rPr lang="en-US" sz="1400" kern="1200" dirty="0" err="1"/>
            <a:t>slurm</a:t>
          </a:r>
          <a:r>
            <a:rPr lang="en-US" sz="1400" kern="1200" dirty="0"/>
            <a:t> script (</a:t>
          </a:r>
          <a:r>
            <a:rPr lang="en-US" sz="1400" kern="1200" dirty="0" err="1">
              <a:latin typeface="Consolas" panose="020B0609020204030204" pitchFamily="49" charset="0"/>
            </a:rPr>
            <a:t>sbatch</a:t>
          </a:r>
          <a:r>
            <a:rPr lang="en-US" sz="1400" kern="1200" dirty="0">
              <a:latin typeface="Consolas" panose="020B0609020204030204" pitchFamily="49" charset="0"/>
            </a:rPr>
            <a:t> </a:t>
          </a:r>
          <a:r>
            <a:rPr lang="en-US" sz="1400" kern="1200" dirty="0" err="1">
              <a:latin typeface="Consolas" panose="020B0609020204030204" pitchFamily="49" charset="0"/>
            </a:rPr>
            <a:t>alphafold.slurm</a:t>
          </a:r>
          <a:r>
            <a:rPr lang="en-US" sz="1400" kern="1200" dirty="0"/>
            <a:t>)</a:t>
          </a:r>
        </a:p>
      </dsp:txBody>
      <dsp:txXfrm>
        <a:off x="6007133" y="1347375"/>
        <a:ext cx="1865336" cy="1582341"/>
      </dsp:txXfrm>
    </dsp:sp>
    <dsp:sp modelId="{89CB4300-D523-4839-8008-E93734DD8A57}">
      <dsp:nvSpPr>
        <dsp:cNvPr id="0" name=""/>
        <dsp:cNvSpPr/>
      </dsp:nvSpPr>
      <dsp:spPr>
        <a:xfrm>
          <a:off x="8006678" y="732429"/>
          <a:ext cx="2049820" cy="614946"/>
        </a:xfrm>
        <a:prstGeom prst="chevron">
          <a:avLst>
            <a:gd name="adj" fmla="val 30000"/>
          </a:avLst>
        </a:prstGeom>
        <a:solidFill>
          <a:schemeClr val="accent5">
            <a:hueOff val="-1498442"/>
            <a:satOff val="654"/>
            <a:lumOff val="-6667"/>
            <a:alphaOff val="0"/>
          </a:schemeClr>
        </a:solidFill>
        <a:ln w="12700" cap="flat" cmpd="sng" algn="ctr">
          <a:solidFill>
            <a:schemeClr val="accent5">
              <a:hueOff val="-1498442"/>
              <a:satOff val="654"/>
              <a:lumOff val="-6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5929" tIns="75929" rIns="75929" bIns="75929" numCol="1" spcCol="1270" anchor="ctr" anchorCtr="0">
          <a:noAutofit/>
        </a:bodyPr>
        <a:lstStyle/>
        <a:p>
          <a:pPr marL="0" lvl="0" indent="0" algn="ctr" defTabSz="1022350">
            <a:lnSpc>
              <a:spcPct val="90000"/>
            </a:lnSpc>
            <a:spcBef>
              <a:spcPct val="0"/>
            </a:spcBef>
            <a:spcAft>
              <a:spcPct val="35000"/>
            </a:spcAft>
            <a:buNone/>
          </a:pPr>
          <a:r>
            <a:rPr lang="en-US" sz="2300" kern="1200"/>
            <a:t>Visualize</a:t>
          </a:r>
        </a:p>
      </dsp:txBody>
      <dsp:txXfrm>
        <a:off x="8191162" y="732429"/>
        <a:ext cx="1680852" cy="614946"/>
      </dsp:txXfrm>
    </dsp:sp>
    <dsp:sp modelId="{B1BAD547-AB49-4FEA-B457-60FE97AF5351}">
      <dsp:nvSpPr>
        <dsp:cNvPr id="0" name=""/>
        <dsp:cNvSpPr/>
      </dsp:nvSpPr>
      <dsp:spPr>
        <a:xfrm>
          <a:off x="8006678" y="1347375"/>
          <a:ext cx="1865336" cy="1582341"/>
        </a:xfrm>
        <a:prstGeom prst="rect">
          <a:avLst/>
        </a:prstGeom>
        <a:solidFill>
          <a:schemeClr val="accent5">
            <a:tint val="40000"/>
            <a:alpha val="90000"/>
            <a:hueOff val="-1068720"/>
            <a:satOff val="-14345"/>
            <a:lumOff val="-1338"/>
            <a:alphaOff val="0"/>
          </a:schemeClr>
        </a:solidFill>
        <a:ln w="12700" cap="flat" cmpd="sng" algn="ctr">
          <a:solidFill>
            <a:schemeClr val="accent5">
              <a:tint val="40000"/>
              <a:alpha val="90000"/>
              <a:hueOff val="-1068720"/>
              <a:satOff val="-14345"/>
              <a:lumOff val="-13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403" tIns="147403" rIns="147403" bIns="294806" numCol="1" spcCol="1270" anchor="t" anchorCtr="0">
          <a:noAutofit/>
        </a:bodyPr>
        <a:lstStyle/>
        <a:p>
          <a:pPr marL="0" lvl="0" indent="0" algn="l" defTabSz="622300">
            <a:lnSpc>
              <a:spcPct val="90000"/>
            </a:lnSpc>
            <a:spcBef>
              <a:spcPct val="0"/>
            </a:spcBef>
            <a:spcAft>
              <a:spcPct val="35000"/>
            </a:spcAft>
            <a:buNone/>
          </a:pPr>
          <a:r>
            <a:rPr lang="en-US" sz="1400" kern="1200" dirty="0"/>
            <a:t>Visualize QC plots &amp; 3D structures in OOD Desktop</a:t>
          </a:r>
        </a:p>
      </dsp:txBody>
      <dsp:txXfrm>
        <a:off x="8006678" y="1347375"/>
        <a:ext cx="1865336" cy="158234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3T14:12:49.072"/>
    </inkml:context>
    <inkml:brush xml:id="br0">
      <inkml:brushProperty name="width" value="0.05" units="cm"/>
      <inkml:brushProperty name="height" value="0.05" units="cm"/>
    </inkml:brush>
  </inkml:definitions>
  <inkml:trace contextRef="#ctx0" brushRef="#br0">1 0 32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8:55:29.262"/>
    </inkml:context>
    <inkml:brush xml:id="br0">
      <inkml:brushProperty name="width" value="0.05" units="cm"/>
      <inkml:brushProperty name="height" value="0.05" units="cm"/>
    </inkml:brush>
  </inkml:definitions>
  <inkml:trace contextRef="#ctx0" brushRef="#br0">1 0 32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8:59:45.623"/>
    </inkml:context>
    <inkml:brush xml:id="br0">
      <inkml:brushProperty name="width" value="0.05" units="cm"/>
      <inkml:brushProperty name="height" value="0.05" units="cm"/>
    </inkml:brush>
  </inkml:definitions>
  <inkml:trace contextRef="#ctx0" brushRef="#br0">1 0 32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6:28:50.573"/>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20:07:54.468"/>
    </inkml:context>
    <inkml:brush xml:id="br0">
      <inkml:brushProperty name="width" value="0.05" units="cm"/>
      <inkml:brushProperty name="height" value="0.05" units="cm"/>
    </inkml:brush>
  </inkml:definitions>
  <inkml:trace contextRef="#ctx0" brushRef="#br0">1 0 32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20:41:20.568"/>
    </inkml:context>
    <inkml:brush xml:id="br0">
      <inkml:brushProperty name="width" value="0.05" units="cm"/>
      <inkml:brushProperty name="height" value="0.05" units="cm"/>
    </inkml:brush>
  </inkml:definitions>
  <inkml:trace contextRef="#ctx0" brushRef="#br0">1 0 32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20:45:44.046"/>
    </inkml:context>
    <inkml:brush xml:id="br0">
      <inkml:brushProperty name="width" value="0.05" units="cm"/>
      <inkml:brushProperty name="height" value="0.05" units="cm"/>
    </inkml:brush>
  </inkml:definitions>
  <inkml:trace contextRef="#ctx0" brushRef="#br0">1 0 32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5:10:33.158"/>
    </inkml:context>
    <inkml:brush xml:id="br0">
      <inkml:brushProperty name="width" value="0.05" units="cm"/>
      <inkml:brushProperty name="height" value="0.05" units="cm"/>
    </inkml:brush>
  </inkml:definitions>
  <inkml:trace contextRef="#ctx0" brushRef="#br0">1 0 32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3T14:38:00.219"/>
    </inkml:context>
    <inkml:brush xml:id="br0">
      <inkml:brushProperty name="width" value="0.05" units="cm"/>
      <inkml:brushProperty name="height" value="0.05" units="cm"/>
    </inkml:brush>
  </inkml:definitions>
  <inkml:trace contextRef="#ctx0" brushRef="#br0">1 0 32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3T14:40:51.104"/>
    </inkml:context>
    <inkml:brush xml:id="br0">
      <inkml:brushProperty name="width" value="0.05" units="cm"/>
      <inkml:brushProperty name="height" value="0.05" units="cm"/>
    </inkml:brush>
  </inkml:definitions>
  <inkml:trace contextRef="#ctx0" brushRef="#br0">1 0 32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8:27:39.212"/>
    </inkml:context>
    <inkml:brush xml:id="br0">
      <inkml:brushProperty name="width" value="0.05" units="cm"/>
      <inkml:brushProperty name="height" value="0.05" units="cm"/>
    </inkml:brush>
  </inkml:definitions>
  <inkml:trace contextRef="#ctx0" brushRef="#br0">1 0 32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4T17:11:11.813"/>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678CEA-B482-4686-84E5-1BCD139013B2}" type="datetimeFigureOut">
              <a:rPr lang="en-US" smtClean="0"/>
              <a:t>5/27/2023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91F198-4538-4007-A6D4-293D2AA95B4E}" type="slidenum">
              <a:rPr lang="en-US" smtClean="0"/>
              <a:t>‹#›</a:t>
            </a:fld>
            <a:endParaRPr lang="en-US"/>
          </a:p>
        </p:txBody>
      </p:sp>
    </p:spTree>
    <p:extLst>
      <p:ext uri="{BB962C8B-B14F-4D97-AF65-F5344CB8AC3E}">
        <p14:creationId xmlns:p14="http://schemas.microsoft.com/office/powerpoint/2010/main" val="278314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ks.uiuc.edu/Research/vmd/vmd-1.8.7/ug/node48.html#ug:ui:form:render"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s://en.wikipedia.org/wiki/Protein_complexes" TargetMode="External"/><Relationship Id="rId13" Type="http://schemas.openxmlformats.org/officeDocument/2006/relationships/hyperlink" Target="https://en.wikipedia.org/wiki/AlphaFold#cite_note-77" TargetMode="External"/><Relationship Id="rId18" Type="http://schemas.openxmlformats.org/officeDocument/2006/relationships/hyperlink" Target="https://en.wikipedia.org/wiki/Docking_(molecular)" TargetMode="External"/><Relationship Id="rId3" Type="http://schemas.openxmlformats.org/officeDocument/2006/relationships/hyperlink" Target="http://www.ebi.ac.uk/" TargetMode="External"/><Relationship Id="rId7" Type="http://schemas.openxmlformats.org/officeDocument/2006/relationships/hyperlink" Target="https://en.wikipedia.org/wiki/AlphaFold#cite_note-DB-Limitation-75" TargetMode="External"/><Relationship Id="rId12" Type="http://schemas.openxmlformats.org/officeDocument/2006/relationships/hyperlink" Target="https://en.wikipedia.org/wiki/AlphaFold#cite_note-auto-65" TargetMode="External"/><Relationship Id="rId17" Type="http://schemas.openxmlformats.org/officeDocument/2006/relationships/hyperlink" Target="https://en.wikipedia.org/wiki/Binding_site" TargetMode="External"/><Relationship Id="rId2" Type="http://schemas.openxmlformats.org/officeDocument/2006/relationships/slide" Target="../slides/slide50.xml"/><Relationship Id="rId16" Type="http://schemas.openxmlformats.org/officeDocument/2006/relationships/hyperlink" Target="https://en.wikipedia.org/wiki/Drug_discovery" TargetMode="External"/><Relationship Id="rId20" Type="http://schemas.openxmlformats.org/officeDocument/2006/relationships/hyperlink" Target="https://en.wikipedia.org/wiki/RMSD" TargetMode="External"/><Relationship Id="rId1" Type="http://schemas.openxmlformats.org/officeDocument/2006/relationships/notesMaster" Target="../notesMasters/notesMaster1.xml"/><Relationship Id="rId6" Type="http://schemas.openxmlformats.org/officeDocument/2006/relationships/hyperlink" Target="https://www.expasy.org/resources/uniprotkb-swiss-prot" TargetMode="External"/><Relationship Id="rId11" Type="http://schemas.openxmlformats.org/officeDocument/2006/relationships/hyperlink" Target="https://en.wikipedia.org/wiki/Cofactor_(biochemistry)" TargetMode="External"/><Relationship Id="rId5" Type="http://schemas.openxmlformats.org/officeDocument/2006/relationships/hyperlink" Target="https://alphafold.ebi.ac.uk/download" TargetMode="External"/><Relationship Id="rId15" Type="http://schemas.openxmlformats.org/officeDocument/2006/relationships/hyperlink" Target="https://en.wikipedia.org/wiki/AlphaFold#cite_note-69" TargetMode="External"/><Relationship Id="rId10" Type="http://schemas.openxmlformats.org/officeDocument/2006/relationships/hyperlink" Target="https://en.wikipedia.org/wiki/AlphaFold#cite_note-76" TargetMode="External"/><Relationship Id="rId19" Type="http://schemas.openxmlformats.org/officeDocument/2006/relationships/hyperlink" Target="https://en.wikipedia.org/wiki/Angstrom" TargetMode="External"/><Relationship Id="rId4" Type="http://schemas.openxmlformats.org/officeDocument/2006/relationships/hyperlink" Target="https://www.uniprot.org/uniprotkb" TargetMode="External"/><Relationship Id="rId9" Type="http://schemas.openxmlformats.org/officeDocument/2006/relationships/hyperlink" Target="https://en.wikipedia.org/wiki/Intrinsically_disordered_protein" TargetMode="External"/><Relationship Id="rId14" Type="http://schemas.openxmlformats.org/officeDocument/2006/relationships/hyperlink" Target="https://en.wikipedia.org/wiki/Amino_acid_residue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ature.com/articles/s41586-021-03819-2#ref-CR32"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www.nature.com/articles/s41586-021-03819-2#ref-CR34" TargetMode="External"/><Relationship Id="rId4" Type="http://schemas.openxmlformats.org/officeDocument/2006/relationships/hyperlink" Target="https://www.nature.com/articles/s41586-021-03819-2#ref-CR33"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CPUs = scooters</a:t>
            </a:r>
          </a:p>
          <a:p>
            <a:r>
              <a:rPr lang="en-US" dirty="0"/>
              <a:t>GPUs = sports car</a:t>
            </a:r>
          </a:p>
          <a:p>
            <a:endParaRPr lang="en-US" dirty="0"/>
          </a:p>
          <a:p>
            <a:r>
              <a:rPr lang="en-US" dirty="0"/>
              <a:t>Best choice depends on your use case!</a:t>
            </a:r>
          </a:p>
          <a:p>
            <a:endParaRPr lang="en-US" dirty="0"/>
          </a:p>
          <a:p>
            <a:r>
              <a:rPr lang="en-US" dirty="0" err="1"/>
              <a:t>Alphafold</a:t>
            </a:r>
            <a:r>
              <a:rPr lang="en-US" dirty="0"/>
              <a:t> is designed for GPU computing</a:t>
            </a:r>
          </a:p>
        </p:txBody>
      </p:sp>
      <p:sp>
        <p:nvSpPr>
          <p:cNvPr id="4" name="Slide Number Placeholder 3"/>
          <p:cNvSpPr>
            <a:spLocks noGrp="1"/>
          </p:cNvSpPr>
          <p:nvPr>
            <p:ph type="sldNum" sz="quarter" idx="5"/>
          </p:nvPr>
        </p:nvSpPr>
        <p:spPr/>
        <p:txBody>
          <a:bodyPr/>
          <a:lstStyle/>
          <a:p>
            <a:fld id="{BE91F198-4538-4007-A6D4-293D2AA95B4E}" type="slidenum">
              <a:rPr lang="en-US" smtClean="0"/>
              <a:t>5</a:t>
            </a:fld>
            <a:endParaRPr lang="en-US"/>
          </a:p>
        </p:txBody>
      </p:sp>
    </p:spTree>
    <p:extLst>
      <p:ext uri="{BB962C8B-B14F-4D97-AF65-F5344CB8AC3E}">
        <p14:creationId xmlns:p14="http://schemas.microsoft.com/office/powerpoint/2010/main" val="397154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Slide Number Placeholder 3"/>
          <p:cNvSpPr>
            <a:spLocks noGrp="1"/>
          </p:cNvSpPr>
          <p:nvPr>
            <p:ph type="sldNum" sz="quarter" idx="5"/>
          </p:nvPr>
        </p:nvSpPr>
        <p:spPr/>
        <p:txBody>
          <a:bodyPr/>
          <a:lstStyle/>
          <a:p>
            <a:fld id="{BE91F198-4538-4007-A6D4-293D2AA95B4E}" type="slidenum">
              <a:rPr lang="en-US" smtClean="0"/>
              <a:t>20</a:t>
            </a:fld>
            <a:endParaRPr lang="en-US"/>
          </a:p>
        </p:txBody>
      </p:sp>
    </p:spTree>
    <p:extLst>
      <p:ext uri="{BB962C8B-B14F-4D97-AF65-F5344CB8AC3E}">
        <p14:creationId xmlns:p14="http://schemas.microsoft.com/office/powerpoint/2010/main" val="894719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r>
              <a:rPr lang="en-US" dirty="0" err="1">
                <a:effectLst/>
              </a:rPr>
              <a:t>sif</a:t>
            </a:r>
            <a:r>
              <a:rPr lang="en-US" dirty="0">
                <a:effectLst/>
              </a:rPr>
              <a:t> = singularity container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Slurm</a:t>
            </a:r>
            <a:r>
              <a:rPr lang="en-US" dirty="0">
                <a:effectLst/>
              </a:rPr>
              <a:t> scripts for various use cases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Fasta</a:t>
            </a:r>
            <a:r>
              <a:rPr lang="en-US" dirty="0">
                <a:effectLst/>
              </a:rPr>
              <a:t> files for both monomer and multimer versions in subdirectory /</a:t>
            </a:r>
            <a:r>
              <a:rPr lang="en-US" dirty="0" err="1">
                <a:effectLst/>
              </a:rPr>
              <a:t>fasta</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Conda</a:t>
            </a:r>
            <a:r>
              <a:rPr lang="en-US" dirty="0">
                <a:effectLst/>
              </a:rPr>
              <a:t> environment with python packages necessary for running </a:t>
            </a:r>
            <a:r>
              <a:rPr lang="en-US" dirty="0" err="1">
                <a:effectLst/>
              </a:rPr>
              <a:t>alphapickle</a:t>
            </a:r>
            <a:r>
              <a:rPr lang="en-US" dirty="0">
                <a:effectLst/>
              </a:rPr>
              <a:t> &amp; sequence_coverage_plot.py</a:t>
            </a:r>
          </a:p>
          <a:p>
            <a:r>
              <a:rPr lang="en-US" dirty="0" err="1"/>
              <a:t>Alphapickle</a:t>
            </a:r>
            <a:r>
              <a:rPr lang="en-US" dirty="0"/>
              <a:t> is a package from </a:t>
            </a:r>
            <a:r>
              <a:rPr lang="en-US" dirty="0" err="1"/>
              <a:t>github</a:t>
            </a:r>
            <a:r>
              <a:rPr lang="en-US" dirty="0"/>
              <a:t>, makes QC plots and human-readable QC metric files (csv/txt) from the pickle file output of </a:t>
            </a:r>
            <a:r>
              <a:rPr lang="en-US" dirty="0" err="1"/>
              <a:t>alphafold</a:t>
            </a:r>
            <a:endParaRPr lang="en-US" dirty="0"/>
          </a:p>
          <a:p>
            <a:endParaRPr lang="en-US" dirty="0"/>
          </a:p>
          <a:p>
            <a:r>
              <a:rPr lang="en-US" dirty="0"/>
              <a:t>Sequence_coverage_plot_fxn.py is a script I modified </a:t>
            </a:r>
            <a:r>
              <a:rPr lang="en-US" dirty="0">
                <a:effectLst/>
              </a:rPr>
              <a:t>to generate sequence coverage plots by deriving info from the </a:t>
            </a:r>
            <a:r>
              <a:rPr lang="en-US" dirty="0" err="1">
                <a:effectLst/>
              </a:rPr>
              <a:t>features.pkl</a:t>
            </a:r>
            <a:r>
              <a:rPr lang="en-US" dirty="0">
                <a:effectLst/>
              </a:rPr>
              <a:t> file (</a:t>
            </a:r>
            <a:r>
              <a:rPr lang="en-US" dirty="0"/>
              <a:t>from </a:t>
            </a:r>
            <a:r>
              <a:rPr lang="en-US" dirty="0">
                <a:effectLst/>
              </a:rPr>
              <a:t>https://raw.githubusercontent.com/jasperzuallaert/VIBFold/main/visualize_alphafold_results.py )</a:t>
            </a:r>
          </a:p>
          <a:p>
            <a:endParaRPr lang="en-US" dirty="0">
              <a:effectLst/>
            </a:endParaRPr>
          </a:p>
          <a:p>
            <a:r>
              <a:rPr lang="en-US" dirty="0" err="1">
                <a:effectLst/>
              </a:rPr>
              <a:t>Outdir</a:t>
            </a:r>
            <a:r>
              <a:rPr lang="en-US" dirty="0">
                <a:effectLst/>
              </a:rPr>
              <a:t> is just a directory in which the output files will go  - contains cb1 and </a:t>
            </a:r>
            <a:r>
              <a:rPr lang="en-US" dirty="0" err="1">
                <a:effectLst/>
              </a:rPr>
              <a:t>ubb_multimer</a:t>
            </a:r>
            <a:r>
              <a:rPr lang="en-US" dirty="0">
                <a:effectLst/>
              </a:rPr>
              <a:t> output files from previous runs of </a:t>
            </a:r>
            <a:r>
              <a:rPr lang="en-US" dirty="0" err="1">
                <a:effectLst/>
              </a:rPr>
              <a:t>alphafold</a:t>
            </a:r>
            <a:r>
              <a:rPr lang="en-US" dirty="0">
                <a:effectLst/>
              </a:rPr>
              <a:t>, since they take too long to run today</a:t>
            </a:r>
          </a:p>
          <a:p>
            <a:endParaRPr lang="en-US" dirty="0"/>
          </a:p>
        </p:txBody>
      </p:sp>
      <p:sp>
        <p:nvSpPr>
          <p:cNvPr id="4" name="Slide Number Placeholder 3"/>
          <p:cNvSpPr>
            <a:spLocks noGrp="1"/>
          </p:cNvSpPr>
          <p:nvPr>
            <p:ph type="sldNum" sz="quarter" idx="5"/>
          </p:nvPr>
        </p:nvSpPr>
        <p:spPr/>
        <p:txBody>
          <a:bodyPr/>
          <a:lstStyle/>
          <a:p>
            <a:fld id="{BE91F198-4538-4007-A6D4-293D2AA95B4E}" type="slidenum">
              <a:rPr lang="en-US" smtClean="0"/>
              <a:t>21</a:t>
            </a:fld>
            <a:endParaRPr lang="en-US"/>
          </a:p>
        </p:txBody>
      </p:sp>
    </p:spTree>
    <p:extLst>
      <p:ext uri="{BB962C8B-B14F-4D97-AF65-F5344CB8AC3E}">
        <p14:creationId xmlns:p14="http://schemas.microsoft.com/office/powerpoint/2010/main" val="3275538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is running, we will walk through the steps using an example protein for which the results of the run are already in your ‘</a:t>
            </a:r>
            <a:r>
              <a:rPr lang="en-US" dirty="0" err="1"/>
              <a:t>outdir</a:t>
            </a:r>
            <a:r>
              <a:rPr lang="en-US" dirty="0"/>
              <a:t>’ subdirectory</a:t>
            </a:r>
          </a:p>
        </p:txBody>
      </p:sp>
      <p:sp>
        <p:nvSpPr>
          <p:cNvPr id="4" name="Slide Number Placeholder 3"/>
          <p:cNvSpPr>
            <a:spLocks noGrp="1"/>
          </p:cNvSpPr>
          <p:nvPr>
            <p:ph type="sldNum" sz="quarter" idx="5"/>
          </p:nvPr>
        </p:nvSpPr>
        <p:spPr/>
        <p:txBody>
          <a:bodyPr/>
          <a:lstStyle/>
          <a:p>
            <a:fld id="{BE91F198-4538-4007-A6D4-293D2AA95B4E}" type="slidenum">
              <a:rPr lang="en-US" smtClean="0"/>
              <a:t>22</a:t>
            </a:fld>
            <a:endParaRPr lang="en-US"/>
          </a:p>
        </p:txBody>
      </p:sp>
    </p:spTree>
    <p:extLst>
      <p:ext uri="{BB962C8B-B14F-4D97-AF65-F5344CB8AC3E}">
        <p14:creationId xmlns:p14="http://schemas.microsoft.com/office/powerpoint/2010/main" val="3333854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in a singularity container with a custom wrapper run script, so you need follow our documentation rather than official </a:t>
            </a:r>
            <a:r>
              <a:rPr lang="en-US" dirty="0" err="1"/>
              <a:t>deepmind</a:t>
            </a:r>
            <a:r>
              <a:rPr lang="en-US" dirty="0"/>
              <a:t> </a:t>
            </a:r>
            <a:r>
              <a:rPr lang="en-US" dirty="0" err="1"/>
              <a:t>github</a:t>
            </a:r>
            <a:r>
              <a:rPr lang="en-US" dirty="0"/>
              <a:t> repo or other google-able resources</a:t>
            </a:r>
          </a:p>
          <a:p>
            <a:endParaRPr lang="en-US" dirty="0"/>
          </a:p>
          <a:p>
            <a:r>
              <a:rPr lang="en-US" dirty="0"/>
              <a:t>8 cores are requested because </a:t>
            </a:r>
            <a:r>
              <a:rPr lang="en-US" dirty="0" err="1"/>
              <a:t>jackhmmr</a:t>
            </a:r>
            <a:r>
              <a:rPr lang="en-US" dirty="0"/>
              <a:t> is hardcoded to have 8 cores so adding more cores won’t speed up</a:t>
            </a:r>
          </a:p>
          <a:p>
            <a:r>
              <a:rPr lang="en-US" dirty="0" err="1"/>
              <a:t>Alphafold</a:t>
            </a:r>
            <a:r>
              <a:rPr lang="en-US" dirty="0"/>
              <a:t> isn’t multi-GPU enabled so we will only request 1 GPU</a:t>
            </a:r>
          </a:p>
          <a:p>
            <a:endParaRPr lang="en-US" dirty="0"/>
          </a:p>
          <a:p>
            <a:endParaRPr lang="en-US" dirty="0"/>
          </a:p>
          <a:p>
            <a:r>
              <a:rPr lang="en-US" dirty="0"/>
              <a:t>As a consequence of the Singularity --</a:t>
            </a:r>
            <a:r>
              <a:rPr lang="en-US" dirty="0" err="1"/>
              <a:t>pwd</a:t>
            </a:r>
            <a:r>
              <a:rPr lang="en-US" dirty="0"/>
              <a:t> flag, the </a:t>
            </a:r>
            <a:r>
              <a:rPr lang="en-US" dirty="0" err="1"/>
              <a:t>fasta</a:t>
            </a:r>
            <a:r>
              <a:rPr lang="en-US" dirty="0"/>
              <a:t> and output paths must be </a:t>
            </a:r>
            <a:r>
              <a:rPr lang="en-US" i="1" dirty="0"/>
              <a:t>full paths</a:t>
            </a:r>
            <a:r>
              <a:rPr lang="en-US" dirty="0"/>
              <a:t> (e.g. /scratch/$USER/</a:t>
            </a:r>
            <a:r>
              <a:rPr lang="en-US" dirty="0" err="1"/>
              <a:t>mydir</a:t>
            </a:r>
            <a:r>
              <a:rPr lang="en-US" dirty="0"/>
              <a:t>, not </a:t>
            </a:r>
            <a:r>
              <a:rPr lang="en-US" i="1" dirty="0"/>
              <a:t>relative paths</a:t>
            </a:r>
            <a:r>
              <a:rPr lang="en-US" dirty="0"/>
              <a:t> (e.g. ./</a:t>
            </a:r>
            <a:r>
              <a:rPr lang="en-US" dirty="0" err="1"/>
              <a:t>mydir</a:t>
            </a:r>
            <a:r>
              <a:rPr lang="en-US" dirty="0"/>
              <a:t>). You may use $PWD as demonstrated. </a:t>
            </a:r>
          </a:p>
          <a:p>
            <a:r>
              <a:rPr lang="en-US" dirty="0"/>
              <a:t>Remember $PWD points to the directory your </a:t>
            </a:r>
            <a:r>
              <a:rPr lang="en-US" dirty="0" err="1"/>
              <a:t>slurm</a:t>
            </a:r>
            <a:r>
              <a:rPr lang="en-US" dirty="0"/>
              <a:t> script is in</a:t>
            </a:r>
          </a:p>
          <a:p>
            <a:endParaRPr lang="en-US" dirty="0"/>
          </a:p>
          <a:p>
            <a:r>
              <a:rPr lang="en-US" dirty="0"/>
              <a:t>Change red text to point to your chosen proteins’ </a:t>
            </a:r>
            <a:r>
              <a:rPr lang="en-US" dirty="0" err="1"/>
              <a:t>fasta</a:t>
            </a:r>
            <a:r>
              <a:rPr lang="en-US" dirty="0"/>
              <a:t> file &amp; output directories</a:t>
            </a:r>
          </a:p>
          <a:p>
            <a:r>
              <a:rPr lang="en-US" dirty="0"/>
              <a:t>Yellow: parameters to change if desired</a:t>
            </a:r>
          </a:p>
          <a:p>
            <a:r>
              <a:rPr lang="en-US" dirty="0"/>
              <a:t>	</a:t>
            </a:r>
            <a:r>
              <a:rPr lang="en-US" dirty="0" err="1"/>
              <a:t>monomer_ptm</a:t>
            </a:r>
            <a:r>
              <a:rPr lang="en-US" dirty="0"/>
              <a:t> = to generate monomer models including the PAE QC metric (have to use </a:t>
            </a:r>
            <a:r>
              <a:rPr lang="en-US" dirty="0" err="1"/>
              <a:t>monomer_ptm</a:t>
            </a:r>
            <a:r>
              <a:rPr lang="en-US" dirty="0"/>
              <a:t>, not plain monomer, or else PAE info isn’t generated)</a:t>
            </a:r>
          </a:p>
          <a:p>
            <a:r>
              <a:rPr lang="en-US" dirty="0"/>
              <a:t>	</a:t>
            </a:r>
            <a:r>
              <a:rPr lang="en-US" dirty="0" err="1"/>
              <a:t>max_template_date</a:t>
            </a:r>
            <a:r>
              <a:rPr lang="en-US" dirty="0"/>
              <a:t> = You must provide a value for --</a:t>
            </a:r>
            <a:r>
              <a:rPr lang="en-US" dirty="0" err="1"/>
              <a:t>max_template_date</a:t>
            </a:r>
            <a:r>
              <a:rPr lang="en-US" dirty="0"/>
              <a:t>. If you are predicting the structure of a protein that is already in PDB and you wish to avoid using it as a template, then </a:t>
            </a:r>
            <a:r>
              <a:rPr lang="en-US" dirty="0" err="1"/>
              <a:t>max_template_date</a:t>
            </a:r>
            <a:r>
              <a:rPr lang="en-US" dirty="0"/>
              <a:t> must be set to be before the release date of the structure. If you do not need to specify a date, by default you can set today’s date. For example, if you are running the simulation on August 7th 2021, set -–</a:t>
            </a:r>
            <a:r>
              <a:rPr lang="en-US" dirty="0" err="1"/>
              <a:t>max_template_date</a:t>
            </a:r>
            <a:r>
              <a:rPr lang="en-US" dirty="0"/>
              <a:t> = 2021-08-07. </a:t>
            </a:r>
          </a:p>
          <a:p>
            <a:endParaRPr lang="en-US" dirty="0"/>
          </a:p>
        </p:txBody>
      </p:sp>
      <p:sp>
        <p:nvSpPr>
          <p:cNvPr id="4" name="Slide Number Placeholder 3"/>
          <p:cNvSpPr>
            <a:spLocks noGrp="1"/>
          </p:cNvSpPr>
          <p:nvPr>
            <p:ph type="sldNum" sz="quarter" idx="5"/>
          </p:nvPr>
        </p:nvSpPr>
        <p:spPr/>
        <p:txBody>
          <a:bodyPr/>
          <a:lstStyle/>
          <a:p>
            <a:fld id="{BE91F198-4538-4007-A6D4-293D2AA95B4E}" type="slidenum">
              <a:rPr lang="en-US" smtClean="0"/>
              <a:t>24</a:t>
            </a:fld>
            <a:endParaRPr lang="en-US"/>
          </a:p>
        </p:txBody>
      </p:sp>
    </p:spTree>
    <p:extLst>
      <p:ext uri="{BB962C8B-B14F-4D97-AF65-F5344CB8AC3E}">
        <p14:creationId xmlns:p14="http://schemas.microsoft.com/office/powerpoint/2010/main" val="1209725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with </a:t>
            </a:r>
            <a:r>
              <a:rPr lang="en-US" dirty="0" err="1"/>
              <a:t>monomer_ptm</a:t>
            </a:r>
            <a:r>
              <a:rPr lang="en-US" dirty="0"/>
              <a:t> is required to get QC metric PAE which can be important / necessary to plot and visualize QC metrics </a:t>
            </a:r>
          </a:p>
          <a:p>
            <a:r>
              <a:rPr lang="en-US" dirty="0"/>
              <a:t>Otherwise you can run with plain monomer, which seems to be faster</a:t>
            </a:r>
          </a:p>
          <a:p>
            <a:endParaRPr lang="en-US" dirty="0"/>
          </a:p>
          <a:p>
            <a:r>
              <a:rPr lang="en-US" dirty="0"/>
              <a:t>Only one option for multimers, which we will cover later on in the workshop</a:t>
            </a:r>
          </a:p>
        </p:txBody>
      </p:sp>
      <p:sp>
        <p:nvSpPr>
          <p:cNvPr id="4" name="Slide Number Placeholder 3"/>
          <p:cNvSpPr>
            <a:spLocks noGrp="1"/>
          </p:cNvSpPr>
          <p:nvPr>
            <p:ph type="sldNum" sz="quarter" idx="5"/>
          </p:nvPr>
        </p:nvSpPr>
        <p:spPr/>
        <p:txBody>
          <a:bodyPr/>
          <a:lstStyle/>
          <a:p>
            <a:fld id="{BE91F198-4538-4007-A6D4-293D2AA95B4E}" type="slidenum">
              <a:rPr lang="en-US" smtClean="0"/>
              <a:t>25</a:t>
            </a:fld>
            <a:endParaRPr lang="en-US"/>
          </a:p>
        </p:txBody>
      </p:sp>
    </p:spTree>
    <p:extLst>
      <p:ext uri="{BB962C8B-B14F-4D97-AF65-F5344CB8AC3E}">
        <p14:creationId xmlns:p14="http://schemas.microsoft.com/office/powerpoint/2010/main" val="3794431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https://nostrumbiodiscovery.github.io/nbd_central_docs/software/alphafold/alphafold.html</a:t>
            </a:r>
          </a:p>
        </p:txBody>
      </p:sp>
      <p:sp>
        <p:nvSpPr>
          <p:cNvPr id="4" name="Slide Number Placeholder 3"/>
          <p:cNvSpPr>
            <a:spLocks noGrp="1"/>
          </p:cNvSpPr>
          <p:nvPr>
            <p:ph type="sldNum" sz="quarter" idx="5"/>
          </p:nvPr>
        </p:nvSpPr>
        <p:spPr/>
        <p:txBody>
          <a:bodyPr/>
          <a:lstStyle/>
          <a:p>
            <a:fld id="{BE91F198-4538-4007-A6D4-293D2AA95B4E}" type="slidenum">
              <a:rPr lang="en-US" smtClean="0"/>
              <a:t>26</a:t>
            </a:fld>
            <a:endParaRPr lang="en-US"/>
          </a:p>
        </p:txBody>
      </p:sp>
    </p:spTree>
    <p:extLst>
      <p:ext uri="{BB962C8B-B14F-4D97-AF65-F5344CB8AC3E}">
        <p14:creationId xmlns:p14="http://schemas.microsoft.com/office/powerpoint/2010/main" val="4098788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control MSA speed/quality tradeoff by adding --</a:t>
            </a:r>
            <a:r>
              <a:rPr lang="en-US" dirty="0" err="1"/>
              <a:t>db_preset</a:t>
            </a:r>
            <a:r>
              <a:rPr lang="en-US" dirty="0"/>
              <a:t>=</a:t>
            </a:r>
            <a:r>
              <a:rPr lang="en-US" dirty="0" err="1"/>
              <a:t>reduced_dbs</a:t>
            </a:r>
            <a:r>
              <a:rPr lang="en-US" dirty="0"/>
              <a:t> or --</a:t>
            </a:r>
            <a:r>
              <a:rPr lang="en-US" dirty="0" err="1"/>
              <a:t>db_preset</a:t>
            </a:r>
            <a:r>
              <a:rPr lang="en-US" dirty="0"/>
              <a:t>=</a:t>
            </a:r>
            <a:r>
              <a:rPr lang="en-US" dirty="0" err="1"/>
              <a:t>full_dbs</a:t>
            </a:r>
            <a:r>
              <a:rPr lang="en-US" dirty="0"/>
              <a:t> to the run command. We provide the following presets:</a:t>
            </a:r>
          </a:p>
          <a:p>
            <a:pPr>
              <a:buFont typeface="Arial" panose="020B0604020202020204" pitchFamily="34" charset="0"/>
              <a:buChar char="•"/>
            </a:pPr>
            <a:r>
              <a:rPr lang="en-US" b="1" dirty="0" err="1"/>
              <a:t>reduced_dbs</a:t>
            </a:r>
            <a:r>
              <a:rPr lang="en-US" dirty="0"/>
              <a:t>: This preset is optimized for speed and lower hardware requirements. It runs with a reduced version of the BFD database. It requires 8 CPU cores (vCPUs), 8 GB of RAM, and 600 GB of disk space.</a:t>
            </a:r>
          </a:p>
          <a:p>
            <a:pPr>
              <a:buFont typeface="Arial" panose="020B0604020202020204" pitchFamily="34" charset="0"/>
              <a:buChar char="•"/>
            </a:pPr>
            <a:r>
              <a:rPr lang="en-US" b="1" dirty="0" err="1"/>
              <a:t>full_dbs</a:t>
            </a:r>
            <a:r>
              <a:rPr lang="en-US" dirty="0"/>
              <a:t>: This runs with all genetic databases used at CASP14.</a:t>
            </a:r>
          </a:p>
          <a:p>
            <a:endParaRPr lang="en-US" dirty="0"/>
          </a:p>
        </p:txBody>
      </p:sp>
      <p:sp>
        <p:nvSpPr>
          <p:cNvPr id="4" name="Slide Number Placeholder 3"/>
          <p:cNvSpPr>
            <a:spLocks noGrp="1"/>
          </p:cNvSpPr>
          <p:nvPr>
            <p:ph type="sldNum" sz="quarter" idx="5"/>
          </p:nvPr>
        </p:nvSpPr>
        <p:spPr/>
        <p:txBody>
          <a:bodyPr/>
          <a:lstStyle/>
          <a:p>
            <a:fld id="{BE91F198-4538-4007-A6D4-293D2AA95B4E}" type="slidenum">
              <a:rPr lang="en-US" smtClean="0"/>
              <a:t>27</a:t>
            </a:fld>
            <a:endParaRPr lang="en-US"/>
          </a:p>
        </p:txBody>
      </p:sp>
    </p:spTree>
    <p:extLst>
      <p:ext uri="{BB962C8B-B14F-4D97-AF65-F5344CB8AC3E}">
        <p14:creationId xmlns:p14="http://schemas.microsoft.com/office/powerpoint/2010/main" val="2973337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csv, txt, and </a:t>
            </a:r>
            <a:r>
              <a:rPr lang="en-US" dirty="0" err="1"/>
              <a:t>png</a:t>
            </a:r>
            <a:r>
              <a:rPr lang="en-US" dirty="0"/>
              <a:t> files are from </a:t>
            </a:r>
            <a:r>
              <a:rPr lang="en-US" dirty="0" err="1"/>
              <a:t>alphapickle</a:t>
            </a:r>
            <a:endParaRPr lang="en-US" dirty="0"/>
          </a:p>
          <a:p>
            <a:r>
              <a:rPr lang="en-US" dirty="0"/>
              <a:t>The pdf is from sequence_coverage_plot_fxn.py</a:t>
            </a:r>
          </a:p>
          <a:p>
            <a:r>
              <a:rPr lang="en-US" dirty="0"/>
              <a:t>The rest is from base </a:t>
            </a:r>
            <a:r>
              <a:rPr lang="en-US" dirty="0" err="1"/>
              <a:t>alphafold</a:t>
            </a:r>
            <a:r>
              <a:rPr lang="en-US" dirty="0"/>
              <a:t> (</a:t>
            </a:r>
            <a:r>
              <a:rPr lang="en-US" dirty="0" err="1"/>
              <a:t>msas</a:t>
            </a:r>
            <a:r>
              <a:rPr lang="en-US" dirty="0"/>
              <a:t>, </a:t>
            </a:r>
            <a:r>
              <a:rPr lang="en-US" dirty="0" err="1"/>
              <a:t>pdb</a:t>
            </a:r>
            <a:r>
              <a:rPr lang="en-US" dirty="0"/>
              <a:t>, </a:t>
            </a:r>
            <a:r>
              <a:rPr lang="en-US" dirty="0" err="1"/>
              <a:t>pkl</a:t>
            </a:r>
            <a:r>
              <a:rPr lang="en-US" dirty="0"/>
              <a:t>, </a:t>
            </a:r>
            <a:r>
              <a:rPr lang="en-US" dirty="0" err="1"/>
              <a:t>json</a:t>
            </a:r>
            <a:r>
              <a:rPr lang="en-US" dirty="0"/>
              <a:t>)</a:t>
            </a:r>
          </a:p>
          <a:p>
            <a:r>
              <a:rPr lang="en-US" dirty="0"/>
              <a:t>Ranked_0 is the best</a:t>
            </a:r>
          </a:p>
        </p:txBody>
      </p:sp>
      <p:sp>
        <p:nvSpPr>
          <p:cNvPr id="4" name="Slide Number Placeholder 3"/>
          <p:cNvSpPr>
            <a:spLocks noGrp="1"/>
          </p:cNvSpPr>
          <p:nvPr>
            <p:ph type="sldNum" sz="quarter" idx="5"/>
          </p:nvPr>
        </p:nvSpPr>
        <p:spPr/>
        <p:txBody>
          <a:bodyPr/>
          <a:lstStyle/>
          <a:p>
            <a:fld id="{BE91F198-4538-4007-A6D4-293D2AA95B4E}" type="slidenum">
              <a:rPr lang="en-US" smtClean="0"/>
              <a:t>28</a:t>
            </a:fld>
            <a:endParaRPr lang="en-US"/>
          </a:p>
        </p:txBody>
      </p:sp>
    </p:spTree>
    <p:extLst>
      <p:ext uri="{BB962C8B-B14F-4D97-AF65-F5344CB8AC3E}">
        <p14:creationId xmlns:p14="http://schemas.microsoft.com/office/powerpoint/2010/main" val="286146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 sequence coverage along the length of the protein</a:t>
            </a:r>
          </a:p>
          <a:p>
            <a:r>
              <a:rPr lang="en-US" dirty="0"/>
              <a:t>Here we have a depth of about 13000 sequences with varying ranges of homology with the query sequence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7TM septa-helical protein with less-structured tails on both termini </a:t>
            </a:r>
            <a:r>
              <a:rPr lang="en-US" dirty="0">
                <a:sym typeface="Wingdings" panose="05000000000000000000" pitchFamily="2" charset="2"/>
              </a:rPr>
              <a:t> reflected in 3D structure</a:t>
            </a:r>
          </a:p>
          <a:p>
            <a:endParaRPr lang="en-US" dirty="0"/>
          </a:p>
        </p:txBody>
      </p:sp>
      <p:sp>
        <p:nvSpPr>
          <p:cNvPr id="4" name="Slide Number Placeholder 3"/>
          <p:cNvSpPr>
            <a:spLocks noGrp="1"/>
          </p:cNvSpPr>
          <p:nvPr>
            <p:ph type="sldNum" sz="quarter" idx="5"/>
          </p:nvPr>
        </p:nvSpPr>
        <p:spPr/>
        <p:txBody>
          <a:bodyPr/>
          <a:lstStyle/>
          <a:p>
            <a:fld id="{BE91F198-4538-4007-A6D4-293D2AA95B4E}" type="slidenum">
              <a:rPr lang="en-US" smtClean="0"/>
              <a:t>29</a:t>
            </a:fld>
            <a:endParaRPr lang="en-US"/>
          </a:p>
        </p:txBody>
      </p:sp>
    </p:spTree>
    <p:extLst>
      <p:ext uri="{BB962C8B-B14F-4D97-AF65-F5344CB8AC3E}">
        <p14:creationId xmlns:p14="http://schemas.microsoft.com/office/powerpoint/2010/main" val="4078997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GPCR N-terminus (5’/start of protein) is extracellular, C-terminus (3’/end of protein) is intracellular. There is a loop between each transmembrane alpha-helix, one loop is longer than the others which is why you see it is more unstructured. This GPCR happens to have a couple short helices in its C terminal structure as well, but mostly the tails are disordered/unstructured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Arnold, M. J. (2021) </a:t>
            </a:r>
            <a:r>
              <a:rPr lang="en-US" dirty="0" err="1"/>
              <a:t>AlphaPickle</a:t>
            </a:r>
            <a:r>
              <a:rPr lang="en-US" dirty="0"/>
              <a:t> doi.org/10.5281/zenodo.5708709</a:t>
            </a:r>
          </a:p>
          <a:p>
            <a:endParaRPr lang="en-US" dirty="0"/>
          </a:p>
        </p:txBody>
      </p:sp>
      <p:sp>
        <p:nvSpPr>
          <p:cNvPr id="4" name="Slide Number Placeholder 3"/>
          <p:cNvSpPr>
            <a:spLocks noGrp="1"/>
          </p:cNvSpPr>
          <p:nvPr>
            <p:ph type="sldNum" sz="quarter" idx="5"/>
          </p:nvPr>
        </p:nvSpPr>
        <p:spPr/>
        <p:txBody>
          <a:bodyPr/>
          <a:lstStyle/>
          <a:p>
            <a:fld id="{BE91F198-4538-4007-A6D4-293D2AA95B4E}" type="slidenum">
              <a:rPr lang="en-US" smtClean="0"/>
              <a:t>30</a:t>
            </a:fld>
            <a:endParaRPr lang="en-US"/>
          </a:p>
        </p:txBody>
      </p:sp>
    </p:spTree>
    <p:extLst>
      <p:ext uri="{BB962C8B-B14F-4D97-AF65-F5344CB8AC3E}">
        <p14:creationId xmlns:p14="http://schemas.microsoft.com/office/powerpoint/2010/main" val="930071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https://www.allthescience.org/how-many-proteins-exist.htm</a:t>
            </a:r>
          </a:p>
          <a:p>
            <a:r>
              <a:rPr lang="en-US" dirty="0"/>
              <a:t>https://en.wikipedia.org/wiki/Protein_Data_Bank</a:t>
            </a:r>
          </a:p>
          <a:p>
            <a:endParaRPr lang="en-US" dirty="0"/>
          </a:p>
          <a:p>
            <a:r>
              <a:rPr lang="en-US" dirty="0"/>
              <a:t>How many proteins do you guess exist in the world (across all species)?</a:t>
            </a:r>
          </a:p>
          <a:p>
            <a:endParaRPr lang="en-US" dirty="0"/>
          </a:p>
          <a:p>
            <a:r>
              <a:rPr lang="en-US" dirty="0"/>
              <a:t>How many structures do you think we’ve experimentally solved (across all species)?</a:t>
            </a:r>
          </a:p>
        </p:txBody>
      </p:sp>
      <p:sp>
        <p:nvSpPr>
          <p:cNvPr id="4" name="Slide Number Placeholder 3"/>
          <p:cNvSpPr>
            <a:spLocks noGrp="1"/>
          </p:cNvSpPr>
          <p:nvPr>
            <p:ph type="sldNum" sz="quarter" idx="5"/>
          </p:nvPr>
        </p:nvSpPr>
        <p:spPr/>
        <p:txBody>
          <a:bodyPr/>
          <a:lstStyle/>
          <a:p>
            <a:fld id="{BE91F198-4538-4007-A6D4-293D2AA95B4E}" type="slidenum">
              <a:rPr lang="en-US" smtClean="0"/>
              <a:t>6</a:t>
            </a:fld>
            <a:endParaRPr lang="en-US"/>
          </a:p>
        </p:txBody>
      </p:sp>
    </p:spTree>
    <p:extLst>
      <p:ext uri="{BB962C8B-B14F-4D97-AF65-F5344CB8AC3E}">
        <p14:creationId xmlns:p14="http://schemas.microsoft.com/office/powerpoint/2010/main" val="1264444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Arnold, M. J. (2021) </a:t>
            </a:r>
            <a:r>
              <a:rPr lang="en-US" dirty="0" err="1"/>
              <a:t>AlphaPickle</a:t>
            </a:r>
            <a:r>
              <a:rPr lang="en-US" dirty="0"/>
              <a:t> doi.org/10.5281/zenodo.5708709</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https://alphafold.ebi.ac.uk/entry/Q9Y223 , see "Predicting aligned error tutorial" section</a:t>
            </a:r>
          </a:p>
          <a:p>
            <a:endParaRPr lang="en-US" dirty="0"/>
          </a:p>
        </p:txBody>
      </p:sp>
      <p:sp>
        <p:nvSpPr>
          <p:cNvPr id="4" name="Slide Number Placeholder 3"/>
          <p:cNvSpPr>
            <a:spLocks noGrp="1"/>
          </p:cNvSpPr>
          <p:nvPr>
            <p:ph type="sldNum" sz="quarter" idx="5"/>
          </p:nvPr>
        </p:nvSpPr>
        <p:spPr/>
        <p:txBody>
          <a:bodyPr/>
          <a:lstStyle/>
          <a:p>
            <a:fld id="{BE91F198-4538-4007-A6D4-293D2AA95B4E}" type="slidenum">
              <a:rPr lang="en-US" smtClean="0"/>
              <a:t>31</a:t>
            </a:fld>
            <a:endParaRPr lang="en-US"/>
          </a:p>
        </p:txBody>
      </p:sp>
    </p:spTree>
    <p:extLst>
      <p:ext uri="{BB962C8B-B14F-4D97-AF65-F5344CB8AC3E}">
        <p14:creationId xmlns:p14="http://schemas.microsoft.com/office/powerpoint/2010/main" val="35045584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use these files to generate your own custom plots in python, R, even excel if you want</a:t>
            </a:r>
          </a:p>
        </p:txBody>
      </p:sp>
      <p:sp>
        <p:nvSpPr>
          <p:cNvPr id="4" name="Slide Number Placeholder 3"/>
          <p:cNvSpPr>
            <a:spLocks noGrp="1"/>
          </p:cNvSpPr>
          <p:nvPr>
            <p:ph type="sldNum" sz="quarter" idx="5"/>
          </p:nvPr>
        </p:nvSpPr>
        <p:spPr/>
        <p:txBody>
          <a:bodyPr/>
          <a:lstStyle/>
          <a:p>
            <a:fld id="{BE91F198-4538-4007-A6D4-293D2AA95B4E}" type="slidenum">
              <a:rPr lang="en-US" smtClean="0"/>
              <a:t>32</a:t>
            </a:fld>
            <a:endParaRPr lang="en-US"/>
          </a:p>
        </p:txBody>
      </p:sp>
    </p:spTree>
    <p:extLst>
      <p:ext uri="{BB962C8B-B14F-4D97-AF65-F5344CB8AC3E}">
        <p14:creationId xmlns:p14="http://schemas.microsoft.com/office/powerpoint/2010/main" val="1198708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GPCR N-terminus (5’/start of protein) is extracellular, C-terminus (3’/end of protein) is intracellular. There is a loop between each transmembrane alpha-helix, one loop is longer than the others which is why you see it is more unstructured. This GPCR happens to have a couple short helices in its C terminal structure as well, but mostly the tails are disordered/unstructured</a:t>
            </a:r>
          </a:p>
        </p:txBody>
      </p:sp>
      <p:sp>
        <p:nvSpPr>
          <p:cNvPr id="4" name="Slide Number Placeholder 3"/>
          <p:cNvSpPr>
            <a:spLocks noGrp="1"/>
          </p:cNvSpPr>
          <p:nvPr>
            <p:ph type="sldNum" sz="quarter" idx="5"/>
          </p:nvPr>
        </p:nvSpPr>
        <p:spPr/>
        <p:txBody>
          <a:bodyPr/>
          <a:lstStyle/>
          <a:p>
            <a:fld id="{BE91F198-4538-4007-A6D4-293D2AA95B4E}" type="slidenum">
              <a:rPr lang="en-US" smtClean="0"/>
              <a:t>33</a:t>
            </a:fld>
            <a:endParaRPr lang="en-US"/>
          </a:p>
        </p:txBody>
      </p:sp>
    </p:spTree>
    <p:extLst>
      <p:ext uri="{BB962C8B-B14F-4D97-AF65-F5344CB8AC3E}">
        <p14:creationId xmlns:p14="http://schemas.microsoft.com/office/powerpoint/2010/main" val="1993681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pLDDT</a:t>
            </a:r>
            <a:r>
              <a:rPr lang="en-US" dirty="0"/>
              <a:t> is stored in the “beta” slot </a:t>
            </a:r>
          </a:p>
        </p:txBody>
      </p:sp>
      <p:sp>
        <p:nvSpPr>
          <p:cNvPr id="4" name="Slide Number Placeholder 3"/>
          <p:cNvSpPr>
            <a:spLocks noGrp="1"/>
          </p:cNvSpPr>
          <p:nvPr>
            <p:ph type="sldNum" sz="quarter" idx="5"/>
          </p:nvPr>
        </p:nvSpPr>
        <p:spPr/>
        <p:txBody>
          <a:bodyPr/>
          <a:lstStyle/>
          <a:p>
            <a:fld id="{BE91F198-4538-4007-A6D4-293D2AA95B4E}" type="slidenum">
              <a:rPr lang="en-US" smtClean="0"/>
              <a:t>43</a:t>
            </a:fld>
            <a:endParaRPr lang="en-US"/>
          </a:p>
        </p:txBody>
      </p:sp>
    </p:spTree>
    <p:extLst>
      <p:ext uri="{BB962C8B-B14F-4D97-AF65-F5344CB8AC3E}">
        <p14:creationId xmlns:p14="http://schemas.microsoft.com/office/powerpoint/2010/main" val="682156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Colored by </a:t>
            </a:r>
            <a:r>
              <a:rPr lang="en-US" dirty="0" err="1"/>
              <a:t>pLDDT</a:t>
            </a:r>
            <a:r>
              <a:rPr lang="en-US" dirty="0"/>
              <a:t> via “beta” slot (blue = good, red = bad) </a:t>
            </a:r>
          </a:p>
        </p:txBody>
      </p:sp>
      <p:sp>
        <p:nvSpPr>
          <p:cNvPr id="4" name="Slide Number Placeholder 3"/>
          <p:cNvSpPr>
            <a:spLocks noGrp="1"/>
          </p:cNvSpPr>
          <p:nvPr>
            <p:ph type="sldNum" sz="quarter" idx="5"/>
          </p:nvPr>
        </p:nvSpPr>
        <p:spPr/>
        <p:txBody>
          <a:bodyPr/>
          <a:lstStyle/>
          <a:p>
            <a:fld id="{BE91F198-4538-4007-A6D4-293D2AA95B4E}" type="slidenum">
              <a:rPr lang="en-US" smtClean="0"/>
              <a:t>44</a:t>
            </a:fld>
            <a:endParaRPr lang="en-US"/>
          </a:p>
        </p:txBody>
      </p:sp>
    </p:spTree>
    <p:extLst>
      <p:ext uri="{BB962C8B-B14F-4D97-AF65-F5344CB8AC3E}">
        <p14:creationId xmlns:p14="http://schemas.microsoft.com/office/powerpoint/2010/main" val="978655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Screen Capture Using Snapshot </a:t>
            </a:r>
          </a:p>
          <a:p>
            <a:r>
              <a:rPr lang="en-US" dirty="0"/>
              <a:t>The simplest way to produce raster image files in VMD is to use the ``Snapshot'' feature. The snapshot feature captures the contents of the VMD graphics window, and saves them to a raster image file. On Unix systems, the captured image is written to a 24-bit color </a:t>
            </a:r>
            <a:r>
              <a:rPr lang="en-US" dirty="0" err="1"/>
              <a:t>Truevision</a:t>
            </a:r>
            <a:r>
              <a:rPr lang="en-US" dirty="0"/>
              <a:t> ``Targa'' file. On Windows systems, the captured image is written to a 24-bit color Windows Bitmap, or ``BMP'' file. To use the snapshot feature, simply open the </a:t>
            </a:r>
            <a:r>
              <a:rPr lang="en-US" i="1" dirty="0">
                <a:hlinkClick r:id="rId3"/>
              </a:rPr>
              <a:t>Render</a:t>
            </a:r>
            <a:r>
              <a:rPr lang="en-US" dirty="0"/>
              <a:t> form and choose the snapshot option. VMD will capture the contents of the graphics window, and attempt to save the resulting image to the filename given in the </a:t>
            </a:r>
            <a:r>
              <a:rPr lang="en-US" i="1" dirty="0"/>
              <a:t>Render</a:t>
            </a:r>
            <a:r>
              <a:rPr lang="en-US" dirty="0"/>
              <a:t> form. You may find that it is important not to have other windows or cursors in front of the VMD graphics display when using snapshot, since the resulting images may include obscuring windows or cursors. This is a platform-dependent behavior, so you will need to determine if your system does this or not. </a:t>
            </a:r>
          </a:p>
          <a:p>
            <a:endParaRPr lang="en-US" dirty="0"/>
          </a:p>
        </p:txBody>
      </p:sp>
      <p:sp>
        <p:nvSpPr>
          <p:cNvPr id="4" name="Slide Number Placeholder 3"/>
          <p:cNvSpPr>
            <a:spLocks noGrp="1"/>
          </p:cNvSpPr>
          <p:nvPr>
            <p:ph type="sldNum" sz="quarter" idx="5"/>
          </p:nvPr>
        </p:nvSpPr>
        <p:spPr/>
        <p:txBody>
          <a:bodyPr/>
          <a:lstStyle/>
          <a:p>
            <a:fld id="{BE91F198-4538-4007-A6D4-293D2AA95B4E}" type="slidenum">
              <a:rPr lang="en-US" smtClean="0"/>
              <a:t>45</a:t>
            </a:fld>
            <a:endParaRPr lang="en-US"/>
          </a:p>
        </p:txBody>
      </p:sp>
    </p:spTree>
    <p:extLst>
      <p:ext uri="{BB962C8B-B14F-4D97-AF65-F5344CB8AC3E}">
        <p14:creationId xmlns:p14="http://schemas.microsoft.com/office/powerpoint/2010/main" val="2140514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click on pop-up </a:t>
            </a:r>
            <a:r>
              <a:rPr lang="en-US" dirty="0" err="1"/>
              <a:t>imagemagick</a:t>
            </a:r>
            <a:r>
              <a:rPr lang="en-US" dirty="0"/>
              <a:t> window, then hit save</a:t>
            </a:r>
          </a:p>
        </p:txBody>
      </p:sp>
      <p:sp>
        <p:nvSpPr>
          <p:cNvPr id="4" name="Slide Number Placeholder 3"/>
          <p:cNvSpPr>
            <a:spLocks noGrp="1"/>
          </p:cNvSpPr>
          <p:nvPr>
            <p:ph type="sldNum" sz="quarter" idx="5"/>
          </p:nvPr>
        </p:nvSpPr>
        <p:spPr/>
        <p:txBody>
          <a:bodyPr/>
          <a:lstStyle/>
          <a:p>
            <a:fld id="{BE91F198-4538-4007-A6D4-293D2AA95B4E}" type="slidenum">
              <a:rPr lang="en-US" smtClean="0"/>
              <a:t>47</a:t>
            </a:fld>
            <a:endParaRPr lang="en-US"/>
          </a:p>
        </p:txBody>
      </p:sp>
    </p:spTree>
    <p:extLst>
      <p:ext uri="{BB962C8B-B14F-4D97-AF65-F5344CB8AC3E}">
        <p14:creationId xmlns:p14="http://schemas.microsoft.com/office/powerpoint/2010/main" val="3635303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Hit format, a new popup appears</a:t>
            </a:r>
          </a:p>
          <a:p>
            <a:r>
              <a:rPr lang="en-US" dirty="0"/>
              <a:t>Select your image format (I recommend TIFF or PNG) </a:t>
            </a:r>
            <a:r>
              <a:rPr lang="en-US" dirty="0">
                <a:sym typeface="Wingdings" panose="05000000000000000000" pitchFamily="2" charset="2"/>
              </a:rPr>
              <a:t> hit select</a:t>
            </a:r>
          </a:p>
          <a:p>
            <a:r>
              <a:rPr lang="en-US" dirty="0">
                <a:sym typeface="Wingdings" panose="05000000000000000000" pitchFamily="2" charset="2"/>
              </a:rPr>
              <a:t>Type file name INCLUDING EXTENSION</a:t>
            </a:r>
          </a:p>
          <a:p>
            <a:r>
              <a:rPr lang="en-US" dirty="0">
                <a:sym typeface="Wingdings" panose="05000000000000000000" pitchFamily="2" charset="2"/>
              </a:rPr>
              <a:t>Hit save</a:t>
            </a:r>
            <a:endParaRPr lang="en-US" dirty="0"/>
          </a:p>
          <a:p>
            <a:r>
              <a:rPr lang="en-US" dirty="0"/>
              <a:t>Now you will have a high-quality image for use in presentations, publications, etc.</a:t>
            </a:r>
          </a:p>
        </p:txBody>
      </p:sp>
      <p:sp>
        <p:nvSpPr>
          <p:cNvPr id="4" name="Slide Number Placeholder 3"/>
          <p:cNvSpPr>
            <a:spLocks noGrp="1"/>
          </p:cNvSpPr>
          <p:nvPr>
            <p:ph type="sldNum" sz="quarter" idx="5"/>
          </p:nvPr>
        </p:nvSpPr>
        <p:spPr/>
        <p:txBody>
          <a:bodyPr/>
          <a:lstStyle/>
          <a:p>
            <a:fld id="{BE91F198-4538-4007-A6D4-293D2AA95B4E}" type="slidenum">
              <a:rPr lang="en-US" smtClean="0"/>
              <a:t>48</a:t>
            </a:fld>
            <a:endParaRPr lang="en-US"/>
          </a:p>
        </p:txBody>
      </p:sp>
    </p:spTree>
    <p:extLst>
      <p:ext uri="{BB962C8B-B14F-4D97-AF65-F5344CB8AC3E}">
        <p14:creationId xmlns:p14="http://schemas.microsoft.com/office/powerpoint/2010/main" val="15440865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VMD is very customizable, you can change colors of almost anything, select different parts of your molecule, etc. This isn’t a VMD tutorial so I won’t go into the details but I encourage you to play around with it as needed to help you in your research</a:t>
            </a:r>
          </a:p>
        </p:txBody>
      </p:sp>
      <p:sp>
        <p:nvSpPr>
          <p:cNvPr id="4" name="Slide Number Placeholder 3"/>
          <p:cNvSpPr>
            <a:spLocks noGrp="1"/>
          </p:cNvSpPr>
          <p:nvPr>
            <p:ph type="sldNum" sz="quarter" idx="5"/>
          </p:nvPr>
        </p:nvSpPr>
        <p:spPr/>
        <p:txBody>
          <a:bodyPr/>
          <a:lstStyle/>
          <a:p>
            <a:fld id="{BE91F198-4538-4007-A6D4-293D2AA95B4E}" type="slidenum">
              <a:rPr lang="en-US" smtClean="0"/>
              <a:t>49</a:t>
            </a:fld>
            <a:endParaRPr lang="en-US"/>
          </a:p>
        </p:txBody>
      </p:sp>
    </p:spTree>
    <p:extLst>
      <p:ext uri="{BB962C8B-B14F-4D97-AF65-F5344CB8AC3E}">
        <p14:creationId xmlns:p14="http://schemas.microsoft.com/office/powerpoint/2010/main" val="1895107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Alphafold</a:t>
            </a:r>
            <a:r>
              <a:rPr lang="en-US" dirty="0"/>
              <a:t> has a database of 200 million structure predictions, so why do we need to bother running monomer version anymore?</a:t>
            </a:r>
          </a:p>
          <a:p>
            <a:r>
              <a:rPr lang="en-US" dirty="0"/>
              <a:t>	special use-cases such as: engineered proteins, chimeric proteins, novel proteins translated from newly recognized ORFs, etc. </a:t>
            </a:r>
          </a:p>
          <a:p>
            <a:r>
              <a:rPr lang="en-US" dirty="0"/>
              <a:t>	OR protein complexes = use </a:t>
            </a:r>
            <a:r>
              <a:rPr lang="en-US" dirty="0" err="1"/>
              <a:t>alphafold</a:t>
            </a:r>
            <a:r>
              <a:rPr lang="en-US" dirty="0"/>
              <a:t> multimer</a:t>
            </a:r>
          </a:p>
          <a:p>
            <a:endParaRPr lang="en-US" dirty="0"/>
          </a:p>
          <a:p>
            <a:r>
              <a:rPr lang="en-US" dirty="0"/>
              <a:t>DeepMind and EMBL’s European Bioinformatics Institute (</a:t>
            </a:r>
            <a:r>
              <a:rPr lang="en-US" dirty="0">
                <a:hlinkClick r:id="rId3"/>
              </a:rPr>
              <a:t>EMBL-EBI</a:t>
            </a:r>
            <a:r>
              <a:rPr lang="en-US" dirty="0"/>
              <a:t>) have partnered to create </a:t>
            </a:r>
            <a:r>
              <a:rPr lang="en-US" dirty="0" err="1"/>
              <a:t>AlphaFold</a:t>
            </a:r>
            <a:r>
              <a:rPr lang="en-US" dirty="0"/>
              <a:t> DB to make these predictions freely available to the scientific community. The latest database release contains over 200 million entries, providing broad coverage of </a:t>
            </a:r>
            <a:r>
              <a:rPr lang="en-US" dirty="0" err="1">
                <a:hlinkClick r:id="rId4"/>
              </a:rPr>
              <a:t>UniProt</a:t>
            </a:r>
            <a:r>
              <a:rPr lang="en-US" dirty="0"/>
              <a:t> (the standard repository of protein sequences and annotations). We provide individual </a:t>
            </a:r>
            <a:r>
              <a:rPr lang="en-US" dirty="0">
                <a:hlinkClick r:id="rId5"/>
              </a:rPr>
              <a:t>downloads</a:t>
            </a:r>
            <a:r>
              <a:rPr lang="en-US" dirty="0"/>
              <a:t> for the human proteome and for the proteomes of 47 other key organisms important in research and global health. We also provide a download for the manually curated subset of </a:t>
            </a:r>
            <a:r>
              <a:rPr lang="en-US" dirty="0" err="1"/>
              <a:t>UniProt</a:t>
            </a:r>
            <a:r>
              <a:rPr lang="en-US" dirty="0"/>
              <a:t> (</a:t>
            </a:r>
            <a:r>
              <a:rPr lang="en-US" dirty="0">
                <a:hlinkClick r:id="rId6"/>
              </a:rPr>
              <a:t>Swiss-</a:t>
            </a:r>
            <a:r>
              <a:rPr lang="en-US" dirty="0" err="1">
                <a:hlinkClick r:id="rId6"/>
              </a:rPr>
              <a:t>Prot</a:t>
            </a:r>
            <a:r>
              <a:rPr lang="en-US" dirty="0"/>
              <a:t>). </a:t>
            </a:r>
          </a:p>
          <a:p>
            <a:endParaRPr lang="en-US" dirty="0"/>
          </a:p>
          <a:p>
            <a:r>
              <a:rPr lang="en-US" b="1" dirty="0"/>
              <a:t>Limitations of </a:t>
            </a:r>
            <a:r>
              <a:rPr lang="en-US" b="1" dirty="0" err="1"/>
              <a:t>Alphafold</a:t>
            </a:r>
            <a:r>
              <a:rPr lang="en-US" b="1" dirty="0"/>
              <a:t> DB</a:t>
            </a:r>
          </a:p>
          <a:p>
            <a:r>
              <a:rPr lang="en-US" dirty="0"/>
              <a:t>The </a:t>
            </a:r>
            <a:r>
              <a:rPr lang="en-US" dirty="0" err="1"/>
              <a:t>AlphaFold</a:t>
            </a:r>
            <a:r>
              <a:rPr lang="en-US" dirty="0"/>
              <a:t> DB uses a monomeric model similar to the CASP14 version. As a result, many of the same limitations are expected:</a:t>
            </a:r>
            <a:r>
              <a:rPr lang="en-US" baseline="30000" dirty="0">
                <a:hlinkClick r:id="rId7"/>
              </a:rPr>
              <a:t>[75]</a:t>
            </a:r>
            <a:r>
              <a:rPr lang="en-US" dirty="0"/>
              <a:t> </a:t>
            </a:r>
          </a:p>
          <a:p>
            <a:pPr>
              <a:buFont typeface="Arial" panose="020B0604020202020204" pitchFamily="34" charset="0"/>
              <a:buChar char="•"/>
            </a:pPr>
            <a:r>
              <a:rPr lang="en-US" dirty="0"/>
              <a:t>The DB model only predicts monomers, missing some important context in the form of </a:t>
            </a:r>
            <a:r>
              <a:rPr lang="en-US" dirty="0">
                <a:hlinkClick r:id="rId8" tooltip="Protein complexes"/>
              </a:rPr>
              <a:t>protein complexes</a:t>
            </a:r>
            <a:r>
              <a:rPr lang="en-US" dirty="0"/>
              <a:t>. The </a:t>
            </a:r>
            <a:r>
              <a:rPr lang="en-US" dirty="0" err="1"/>
              <a:t>AlphaFold</a:t>
            </a:r>
            <a:r>
              <a:rPr lang="en-US" dirty="0"/>
              <a:t> Multimer model is published separately as open-source, but pre-run models are not available.</a:t>
            </a:r>
          </a:p>
          <a:p>
            <a:pPr>
              <a:buFont typeface="Arial" panose="020B0604020202020204" pitchFamily="34" charset="0"/>
              <a:buChar char="•"/>
            </a:pPr>
            <a:r>
              <a:rPr lang="en-US" dirty="0"/>
              <a:t>The model is unreliable for </a:t>
            </a:r>
            <a:r>
              <a:rPr lang="en-US" dirty="0">
                <a:hlinkClick r:id="rId9" tooltip="Intrinsically disordered protein"/>
              </a:rPr>
              <a:t>intrinsically disordered proteins</a:t>
            </a:r>
            <a:r>
              <a:rPr lang="en-US" dirty="0"/>
              <a:t>, although it does convey the information via a low confidence score.</a:t>
            </a:r>
          </a:p>
          <a:p>
            <a:pPr>
              <a:buFont typeface="Arial" panose="020B0604020202020204" pitchFamily="34" charset="0"/>
              <a:buChar char="•"/>
            </a:pPr>
            <a:r>
              <a:rPr lang="en-US" dirty="0"/>
              <a:t>The model is not validated for mutational analysis.</a:t>
            </a:r>
          </a:p>
          <a:p>
            <a:pPr>
              <a:buFont typeface="Arial" panose="020B0604020202020204" pitchFamily="34" charset="0"/>
              <a:buChar char="•"/>
            </a:pPr>
            <a:r>
              <a:rPr lang="en-US" dirty="0"/>
              <a:t>The model relies to some extent upon co-evolutionary information across similar proteins, and thus may not perform well on synthetic proteins or proteins with very low homology to anything in the database.</a:t>
            </a:r>
            <a:r>
              <a:rPr lang="en-US" baseline="30000" dirty="0">
                <a:hlinkClick r:id="rId10"/>
              </a:rPr>
              <a:t>[76]</a:t>
            </a:r>
            <a:endParaRPr lang="en-US" dirty="0"/>
          </a:p>
          <a:p>
            <a:pPr>
              <a:buFont typeface="Arial" panose="020B0604020202020204" pitchFamily="34" charset="0"/>
              <a:buChar char="•"/>
            </a:pPr>
            <a:r>
              <a:rPr lang="en-US" dirty="0"/>
              <a:t>The model can only output one conformation of proteins with multiple conformations, with no control of which.</a:t>
            </a:r>
          </a:p>
          <a:p>
            <a:pPr>
              <a:buFont typeface="Arial" panose="020B0604020202020204" pitchFamily="34" charset="0"/>
              <a:buChar char="•"/>
            </a:pPr>
            <a:r>
              <a:rPr lang="en-US" dirty="0"/>
              <a:t>The model only predicts protein structure without </a:t>
            </a:r>
            <a:r>
              <a:rPr lang="en-US" dirty="0">
                <a:hlinkClick r:id="rId11" tooltip="Cofactor (biochemistry)"/>
              </a:rPr>
              <a:t>cofactors</a:t>
            </a:r>
            <a:r>
              <a:rPr lang="en-US" dirty="0"/>
              <a:t> and co- and post-translational modifications. This can be a significant shortcoming for a number of biologically-relevant systems:</a:t>
            </a:r>
            <a:r>
              <a:rPr lang="en-US" baseline="30000" dirty="0">
                <a:hlinkClick r:id="rId12"/>
              </a:rPr>
              <a:t>[65]</a:t>
            </a:r>
            <a:r>
              <a:rPr lang="en-US" dirty="0"/>
              <a:t> between 50% and 70% of the structures of the human proteome are incomplete without covalently-attached glycans.</a:t>
            </a:r>
            <a:r>
              <a:rPr lang="en-US" baseline="30000" dirty="0">
                <a:hlinkClick r:id="rId13"/>
              </a:rPr>
              <a:t>[77]</a:t>
            </a:r>
            <a:r>
              <a:rPr lang="en-US" dirty="0"/>
              <a:t> On the other hand, since the model is trained from PDB models often with these modifications attached, the predicted structure is "frequently consistent with the expected structure in the presence of ions or cofactors".</a:t>
            </a:r>
            <a:r>
              <a:rPr lang="en-US" baseline="30000" dirty="0">
                <a:hlinkClick r:id="rId7"/>
              </a:rPr>
              <a:t>[75]</a:t>
            </a:r>
            <a:endParaRPr lang="en-US" baseline="30000" dirty="0"/>
          </a:p>
          <a:p>
            <a:pPr>
              <a:buFont typeface="Arial" panose="020B0604020202020204" pitchFamily="34" charset="0"/>
              <a:buChar char="•"/>
            </a:pPr>
            <a:r>
              <a:rPr lang="en-US" dirty="0"/>
              <a:t>The database does not include proteins with fewer than 16 or more than 2700 </a:t>
            </a:r>
            <a:r>
              <a:rPr lang="en-US" dirty="0">
                <a:hlinkClick r:id="rId14" tooltip="Amino acid residues"/>
              </a:rPr>
              <a:t>amino acid residues</a:t>
            </a:r>
            <a:r>
              <a:rPr lang="en-US" dirty="0"/>
              <a:t>,</a:t>
            </a:r>
            <a:r>
              <a:rPr lang="en-US" baseline="30000" dirty="0">
                <a:hlinkClick r:id="rId15"/>
              </a:rPr>
              <a:t>[69]</a:t>
            </a:r>
            <a:r>
              <a:rPr lang="en-US" dirty="0"/>
              <a:t> but for humans they are available in the whole batch file.</a:t>
            </a:r>
          </a:p>
          <a:p>
            <a:pPr>
              <a:buFont typeface="Arial" panose="020B0604020202020204" pitchFamily="34" charset="0"/>
              <a:buChar char="•"/>
            </a:pPr>
            <a:r>
              <a:rPr lang="en-US" dirty="0"/>
              <a:t>On its potential as a tool for </a:t>
            </a:r>
            <a:r>
              <a:rPr lang="en-US" dirty="0">
                <a:hlinkClick r:id="rId16" tooltip="Drug discovery"/>
              </a:rPr>
              <a:t>drug discovery</a:t>
            </a:r>
            <a:r>
              <a:rPr lang="en-US" dirty="0"/>
              <a:t>, Stephen Curry notes that while the resolution of </a:t>
            </a:r>
            <a:r>
              <a:rPr lang="en-US" dirty="0" err="1"/>
              <a:t>AlphaFold</a:t>
            </a:r>
            <a:r>
              <a:rPr lang="en-US" dirty="0"/>
              <a:t> 2's structures may be very good, the accuracy with which </a:t>
            </a:r>
            <a:r>
              <a:rPr lang="en-US" dirty="0">
                <a:hlinkClick r:id="rId17" tooltip="Binding site"/>
              </a:rPr>
              <a:t>binding sites</a:t>
            </a:r>
            <a:r>
              <a:rPr lang="en-US" dirty="0"/>
              <a:t> are modelled needs to be even higher: typically </a:t>
            </a:r>
            <a:r>
              <a:rPr lang="en-US" dirty="0">
                <a:hlinkClick r:id="rId18" tooltip="Docking (molecular)"/>
              </a:rPr>
              <a:t>molecular docking</a:t>
            </a:r>
            <a:r>
              <a:rPr lang="en-US" dirty="0"/>
              <a:t> studies require the atomic positions to be accurate within a 0.3 </a:t>
            </a:r>
            <a:r>
              <a:rPr lang="en-US" dirty="0">
                <a:hlinkClick r:id="rId19" tooltip="Angstrom"/>
              </a:rPr>
              <a:t>Å</a:t>
            </a:r>
            <a:r>
              <a:rPr lang="en-US" dirty="0"/>
              <a:t> margin, but the predicted protein structure only have at best an </a:t>
            </a:r>
            <a:r>
              <a:rPr lang="en-US" dirty="0">
                <a:hlinkClick r:id="rId20" tooltip="RMSD"/>
              </a:rPr>
              <a:t>RMSD</a:t>
            </a:r>
            <a:r>
              <a:rPr lang="en-US" dirty="0"/>
              <a:t> of 0.9 Å for all atoms.</a:t>
            </a:r>
          </a:p>
          <a:p>
            <a:endParaRPr lang="en-US" dirty="0"/>
          </a:p>
        </p:txBody>
      </p:sp>
      <p:sp>
        <p:nvSpPr>
          <p:cNvPr id="4" name="Slide Number Placeholder 3"/>
          <p:cNvSpPr>
            <a:spLocks noGrp="1"/>
          </p:cNvSpPr>
          <p:nvPr>
            <p:ph type="sldNum" sz="quarter" idx="5"/>
          </p:nvPr>
        </p:nvSpPr>
        <p:spPr/>
        <p:txBody>
          <a:bodyPr/>
          <a:lstStyle/>
          <a:p>
            <a:fld id="{BE91F198-4538-4007-A6D4-293D2AA95B4E}" type="slidenum">
              <a:rPr lang="en-US" smtClean="0"/>
              <a:t>50</a:t>
            </a:fld>
            <a:endParaRPr lang="en-US"/>
          </a:p>
        </p:txBody>
      </p:sp>
    </p:spTree>
    <p:extLst>
      <p:ext uri="{BB962C8B-B14F-4D97-AF65-F5344CB8AC3E}">
        <p14:creationId xmlns:p14="http://schemas.microsoft.com/office/powerpoint/2010/main" val="2529931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https://predictioncenter.org/</a:t>
            </a:r>
          </a:p>
        </p:txBody>
      </p:sp>
      <p:sp>
        <p:nvSpPr>
          <p:cNvPr id="4" name="Slide Number Placeholder 3"/>
          <p:cNvSpPr>
            <a:spLocks noGrp="1"/>
          </p:cNvSpPr>
          <p:nvPr>
            <p:ph type="sldNum" sz="quarter" idx="5"/>
          </p:nvPr>
        </p:nvSpPr>
        <p:spPr/>
        <p:txBody>
          <a:bodyPr/>
          <a:lstStyle/>
          <a:p>
            <a:fld id="{BE91F198-4538-4007-A6D4-293D2AA95B4E}" type="slidenum">
              <a:rPr lang="en-US" smtClean="0"/>
              <a:t>7</a:t>
            </a:fld>
            <a:endParaRPr lang="en-US"/>
          </a:p>
        </p:txBody>
      </p:sp>
    </p:spTree>
    <p:extLst>
      <p:ext uri="{BB962C8B-B14F-4D97-AF65-F5344CB8AC3E}">
        <p14:creationId xmlns:p14="http://schemas.microsoft.com/office/powerpoint/2010/main" val="36250604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Wikipedia</a:t>
            </a:r>
          </a:p>
          <a:p>
            <a:endParaRPr lang="en-US" dirty="0"/>
          </a:p>
          <a:p>
            <a:r>
              <a:rPr lang="en-US" dirty="0"/>
              <a:t>Evolved proteins are not subject to random changes, only changes which allow the organism to survive. Mutations which significantly destabilize or change the structure of the protein are unlikely to be advantageous and outcompete the existing protein. CASP14 seems to be the prime source of validation for the model. This consists entirely of evolved proteins, so does not provide any evidence of performance against non-evolved (i.e. engineered) proteins. This strongly limits the usage of </a:t>
            </a:r>
            <a:r>
              <a:rPr lang="en-US" dirty="0" err="1"/>
              <a:t>AlphaFold</a:t>
            </a:r>
            <a:r>
              <a:rPr lang="en-US" dirty="0"/>
              <a:t> for protein engineering and design.</a:t>
            </a:r>
          </a:p>
          <a:p>
            <a:endParaRPr lang="en-US" dirty="0"/>
          </a:p>
          <a:p>
            <a:endParaRPr lang="en-US" dirty="0"/>
          </a:p>
          <a:p>
            <a:r>
              <a:rPr lang="en-US" dirty="0"/>
              <a:t>https://www.lesswrong.com/posts/6vybojuDEqaHeg8aN/a-confused-chemist-s-review-of-alphafold-2</a:t>
            </a:r>
          </a:p>
          <a:p>
            <a:r>
              <a:rPr lang="en-US" dirty="0"/>
              <a:t>https://www.blopig.com/blog/2021/07/alphafold-2-is-here-whats-behind-the-structure-prediction-miracle/</a:t>
            </a:r>
          </a:p>
        </p:txBody>
      </p:sp>
      <p:sp>
        <p:nvSpPr>
          <p:cNvPr id="4" name="Slide Number Placeholder 3"/>
          <p:cNvSpPr>
            <a:spLocks noGrp="1"/>
          </p:cNvSpPr>
          <p:nvPr>
            <p:ph type="sldNum" sz="quarter" idx="5"/>
          </p:nvPr>
        </p:nvSpPr>
        <p:spPr/>
        <p:txBody>
          <a:bodyPr/>
          <a:lstStyle/>
          <a:p>
            <a:fld id="{BE91F198-4538-4007-A6D4-293D2AA95B4E}" type="slidenum">
              <a:rPr lang="en-US" smtClean="0"/>
              <a:t>51</a:t>
            </a:fld>
            <a:endParaRPr lang="en-US"/>
          </a:p>
        </p:txBody>
      </p:sp>
    </p:spTree>
    <p:extLst>
      <p:ext uri="{BB962C8B-B14F-4D97-AF65-F5344CB8AC3E}">
        <p14:creationId xmlns:p14="http://schemas.microsoft.com/office/powerpoint/2010/main" val="3428817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91F198-4538-4007-A6D4-293D2AA95B4E}" type="slidenum">
              <a:rPr lang="en-US" smtClean="0"/>
              <a:t>52</a:t>
            </a:fld>
            <a:endParaRPr lang="en-US"/>
          </a:p>
        </p:txBody>
      </p:sp>
    </p:spTree>
    <p:extLst>
      <p:ext uri="{BB962C8B-B14F-4D97-AF65-F5344CB8AC3E}">
        <p14:creationId xmlns:p14="http://schemas.microsoft.com/office/powerpoint/2010/main" val="2336696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91F198-4538-4007-A6D4-293D2AA95B4E}" type="slidenum">
              <a:rPr lang="en-US" smtClean="0"/>
              <a:t>53</a:t>
            </a:fld>
            <a:endParaRPr lang="en-US"/>
          </a:p>
        </p:txBody>
      </p:sp>
    </p:spTree>
    <p:extLst>
      <p:ext uri="{BB962C8B-B14F-4D97-AF65-F5344CB8AC3E}">
        <p14:creationId xmlns:p14="http://schemas.microsoft.com/office/powerpoint/2010/main" val="17824778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consequence of the Singularity --</a:t>
            </a:r>
            <a:r>
              <a:rPr lang="en-US" dirty="0" err="1"/>
              <a:t>pwd</a:t>
            </a:r>
            <a:r>
              <a:rPr lang="en-US" dirty="0"/>
              <a:t> flag, the </a:t>
            </a:r>
            <a:r>
              <a:rPr lang="en-US" dirty="0" err="1"/>
              <a:t>fasta</a:t>
            </a:r>
            <a:r>
              <a:rPr lang="en-US" dirty="0"/>
              <a:t> and output paths must be </a:t>
            </a:r>
            <a:r>
              <a:rPr lang="en-US" i="1" dirty="0"/>
              <a:t>full paths</a:t>
            </a:r>
            <a:r>
              <a:rPr lang="en-US" dirty="0"/>
              <a:t> (e.g. /scratch/$USER/</a:t>
            </a:r>
            <a:r>
              <a:rPr lang="en-US" dirty="0" err="1"/>
              <a:t>mydir</a:t>
            </a:r>
            <a:r>
              <a:rPr lang="en-US" dirty="0"/>
              <a:t>, not </a:t>
            </a:r>
            <a:r>
              <a:rPr lang="en-US" i="1" dirty="0"/>
              <a:t>relative paths</a:t>
            </a:r>
            <a:r>
              <a:rPr lang="en-US" dirty="0"/>
              <a:t> (e.g. ./</a:t>
            </a:r>
            <a:r>
              <a:rPr lang="en-US" dirty="0" err="1"/>
              <a:t>mydir</a:t>
            </a:r>
            <a:r>
              <a:rPr lang="en-US" dirty="0"/>
              <a:t>). You may use $PWD as demonstrated.</a:t>
            </a:r>
          </a:p>
          <a:p>
            <a:endParaRPr lang="en-US" dirty="0"/>
          </a:p>
          <a:p>
            <a:r>
              <a:rPr lang="en-US" dirty="0"/>
              <a:t>Remember $PWD points to the directory your </a:t>
            </a:r>
            <a:r>
              <a:rPr lang="en-US" dirty="0" err="1"/>
              <a:t>slurm</a:t>
            </a:r>
            <a:r>
              <a:rPr lang="en-US" dirty="0"/>
              <a:t> script is in</a:t>
            </a:r>
          </a:p>
          <a:p>
            <a:endParaRPr lang="en-US" dirty="0"/>
          </a:p>
          <a:p>
            <a:endParaRPr lang="en-US" dirty="0"/>
          </a:p>
          <a:p>
            <a:r>
              <a:rPr lang="en-US" dirty="0"/>
              <a:t>Change red text as needed</a:t>
            </a:r>
          </a:p>
        </p:txBody>
      </p:sp>
      <p:sp>
        <p:nvSpPr>
          <p:cNvPr id="4" name="Slide Number Placeholder 3"/>
          <p:cNvSpPr>
            <a:spLocks noGrp="1"/>
          </p:cNvSpPr>
          <p:nvPr>
            <p:ph type="sldNum" sz="quarter" idx="5"/>
          </p:nvPr>
        </p:nvSpPr>
        <p:spPr/>
        <p:txBody>
          <a:bodyPr/>
          <a:lstStyle/>
          <a:p>
            <a:fld id="{BE91F198-4538-4007-A6D4-293D2AA95B4E}" type="slidenum">
              <a:rPr lang="en-US" smtClean="0"/>
              <a:t>54</a:t>
            </a:fld>
            <a:endParaRPr lang="en-US"/>
          </a:p>
        </p:txBody>
      </p:sp>
    </p:spTree>
    <p:extLst>
      <p:ext uri="{BB962C8B-B14F-4D97-AF65-F5344CB8AC3E}">
        <p14:creationId xmlns:p14="http://schemas.microsoft.com/office/powerpoint/2010/main" val="608071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91F198-4538-4007-A6D4-293D2AA95B4E}" type="slidenum">
              <a:rPr lang="en-US" smtClean="0"/>
              <a:t>55</a:t>
            </a:fld>
            <a:endParaRPr lang="en-US"/>
          </a:p>
        </p:txBody>
      </p:sp>
    </p:spTree>
    <p:extLst>
      <p:ext uri="{BB962C8B-B14F-4D97-AF65-F5344CB8AC3E}">
        <p14:creationId xmlns:p14="http://schemas.microsoft.com/office/powerpoint/2010/main" val="358208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UBB </a:t>
            </a:r>
            <a:r>
              <a:rPr lang="en-US" dirty="0" err="1"/>
              <a:t>reduced_dbs</a:t>
            </a:r>
            <a:r>
              <a:rPr lang="en-US" dirty="0"/>
              <a:t> = 39 minutes (job 49062003)</a:t>
            </a:r>
          </a:p>
          <a:p>
            <a:r>
              <a:rPr lang="en-US" dirty="0"/>
              <a:t>UBB </a:t>
            </a:r>
            <a:r>
              <a:rPr lang="en-US" dirty="0" err="1"/>
              <a:t>full_dbs</a:t>
            </a:r>
            <a:r>
              <a:rPr lang="en-US" dirty="0"/>
              <a:t> = 54 minutes (job 49066363)</a:t>
            </a:r>
          </a:p>
          <a:p>
            <a:endParaRPr lang="en-US" dirty="0"/>
          </a:p>
          <a:p>
            <a:r>
              <a:rPr lang="en-US" dirty="0"/>
              <a:t>UBB </a:t>
            </a:r>
            <a:r>
              <a:rPr lang="en-US" dirty="0" err="1"/>
              <a:t>reduced_dbs</a:t>
            </a:r>
            <a:r>
              <a:rPr lang="en-US" dirty="0"/>
              <a:t> with 16 cores (job 49472327): 00:46:38</a:t>
            </a:r>
          </a:p>
          <a:p>
            <a:r>
              <a:rPr lang="en-US" dirty="0"/>
              <a:t>UBB </a:t>
            </a:r>
            <a:r>
              <a:rPr lang="en-US" dirty="0" err="1"/>
              <a:t>reduced_dbs</a:t>
            </a:r>
            <a:r>
              <a:rPr lang="en-US" dirty="0"/>
              <a:t> with 8 cores (job 49474005): 00:35:26</a:t>
            </a:r>
          </a:p>
        </p:txBody>
      </p:sp>
      <p:sp>
        <p:nvSpPr>
          <p:cNvPr id="4" name="Slide Number Placeholder 3"/>
          <p:cNvSpPr>
            <a:spLocks noGrp="1"/>
          </p:cNvSpPr>
          <p:nvPr>
            <p:ph type="sldNum" sz="quarter" idx="5"/>
          </p:nvPr>
        </p:nvSpPr>
        <p:spPr/>
        <p:txBody>
          <a:bodyPr/>
          <a:lstStyle/>
          <a:p>
            <a:fld id="{BE91F198-4538-4007-A6D4-293D2AA95B4E}" type="slidenum">
              <a:rPr lang="en-US" smtClean="0"/>
              <a:t>56</a:t>
            </a:fld>
            <a:endParaRPr lang="en-US"/>
          </a:p>
        </p:txBody>
      </p:sp>
    </p:spTree>
    <p:extLst>
      <p:ext uri="{BB962C8B-B14F-4D97-AF65-F5344CB8AC3E}">
        <p14:creationId xmlns:p14="http://schemas.microsoft.com/office/powerpoint/2010/main" val="33081740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files named “seq1, seq2, seq3…</a:t>
            </a:r>
            <a:r>
              <a:rPr lang="en-US" dirty="0" err="1"/>
              <a:t>seqN</a:t>
            </a:r>
            <a:r>
              <a:rPr lang="en-US" dirty="0"/>
              <a:t>”</a:t>
            </a:r>
          </a:p>
        </p:txBody>
      </p:sp>
      <p:sp>
        <p:nvSpPr>
          <p:cNvPr id="4" name="Slide Number Placeholder 3"/>
          <p:cNvSpPr>
            <a:spLocks noGrp="1"/>
          </p:cNvSpPr>
          <p:nvPr>
            <p:ph type="sldNum" sz="quarter" idx="5"/>
          </p:nvPr>
        </p:nvSpPr>
        <p:spPr/>
        <p:txBody>
          <a:bodyPr/>
          <a:lstStyle/>
          <a:p>
            <a:fld id="{BE91F198-4538-4007-A6D4-293D2AA95B4E}" type="slidenum">
              <a:rPr lang="en-US" smtClean="0"/>
              <a:t>57</a:t>
            </a:fld>
            <a:endParaRPr lang="en-US"/>
          </a:p>
        </p:txBody>
      </p:sp>
    </p:spTree>
    <p:extLst>
      <p:ext uri="{BB962C8B-B14F-4D97-AF65-F5344CB8AC3E}">
        <p14:creationId xmlns:p14="http://schemas.microsoft.com/office/powerpoint/2010/main" val="3599521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err="1"/>
              <a:t>Alphapickle</a:t>
            </a:r>
            <a:r>
              <a:rPr lang="en-US" dirty="0"/>
              <a:t> is a python package from </a:t>
            </a:r>
            <a:r>
              <a:rPr lang="en-US" dirty="0" err="1"/>
              <a:t>github</a:t>
            </a:r>
            <a:r>
              <a:rPr lang="en-US" dirty="0"/>
              <a:t>, makes QC plots and human-readable QC metric files (csv/txt) from the pickle file output of </a:t>
            </a:r>
            <a:r>
              <a:rPr lang="en-US" dirty="0" err="1"/>
              <a:t>alphafold</a:t>
            </a:r>
            <a:endParaRPr lang="en-US" dirty="0"/>
          </a:p>
          <a:p>
            <a:r>
              <a:rPr lang="en-US" dirty="0"/>
              <a:t>Sequence_coverage_plot_fxn.py is a script I modified from </a:t>
            </a:r>
            <a:r>
              <a:rPr lang="en-US" dirty="0">
                <a:effectLst/>
              </a:rPr>
              <a:t>https://raw.githubusercontent.com/jasperzuallaert/VIBFold/main/visualize_alphafold_results.py to generate sequence coverage plots by deriving info from the </a:t>
            </a:r>
            <a:r>
              <a:rPr lang="en-US" dirty="0" err="1">
                <a:effectLst/>
              </a:rPr>
              <a:t>features.pkl</a:t>
            </a:r>
            <a:r>
              <a:rPr lang="en-US" dirty="0">
                <a:effectLst/>
              </a:rPr>
              <a:t> file</a:t>
            </a:r>
          </a:p>
          <a:p>
            <a:r>
              <a:rPr lang="en-US" dirty="0" err="1">
                <a:effectLst/>
              </a:rPr>
              <a:t>Outdir</a:t>
            </a:r>
            <a:r>
              <a:rPr lang="en-US" dirty="0">
                <a:effectLst/>
              </a:rPr>
              <a:t> is just an empty directory in which the output files will go </a:t>
            </a:r>
          </a:p>
        </p:txBody>
      </p:sp>
      <p:sp>
        <p:nvSpPr>
          <p:cNvPr id="4" name="Slide Number Placeholder 3"/>
          <p:cNvSpPr>
            <a:spLocks noGrp="1"/>
          </p:cNvSpPr>
          <p:nvPr>
            <p:ph type="sldNum" sz="quarter" idx="5"/>
          </p:nvPr>
        </p:nvSpPr>
        <p:spPr/>
        <p:txBody>
          <a:bodyPr/>
          <a:lstStyle/>
          <a:p>
            <a:fld id="{BE91F198-4538-4007-A6D4-293D2AA95B4E}" type="slidenum">
              <a:rPr lang="en-US" smtClean="0"/>
              <a:t>59</a:t>
            </a:fld>
            <a:endParaRPr lang="en-US"/>
          </a:p>
        </p:txBody>
      </p:sp>
    </p:spTree>
    <p:extLst>
      <p:ext uri="{BB962C8B-B14F-4D97-AF65-F5344CB8AC3E}">
        <p14:creationId xmlns:p14="http://schemas.microsoft.com/office/powerpoint/2010/main" val="5709936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E91F198-4538-4007-A6D4-293D2AA95B4E}" type="slidenum">
              <a:rPr lang="en-US" smtClean="0"/>
              <a:t>60</a:t>
            </a:fld>
            <a:endParaRPr lang="en-US"/>
          </a:p>
        </p:txBody>
      </p:sp>
    </p:spTree>
    <p:extLst>
      <p:ext uri="{BB962C8B-B14F-4D97-AF65-F5344CB8AC3E}">
        <p14:creationId xmlns:p14="http://schemas.microsoft.com/office/powerpoint/2010/main" val="3519182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https://www.nature.com/articles/d41586-020-03348-4</a:t>
            </a:r>
            <a:endParaRPr lang="en-US" dirty="0"/>
          </a:p>
        </p:txBody>
      </p:sp>
      <p:sp>
        <p:nvSpPr>
          <p:cNvPr id="4" name="Slide Number Placeholder 3"/>
          <p:cNvSpPr>
            <a:spLocks noGrp="1"/>
          </p:cNvSpPr>
          <p:nvPr>
            <p:ph type="sldNum" sz="quarter" idx="5"/>
          </p:nvPr>
        </p:nvSpPr>
        <p:spPr/>
        <p:txBody>
          <a:bodyPr/>
          <a:lstStyle/>
          <a:p>
            <a:fld id="{BE91F198-4538-4007-A6D4-293D2AA95B4E}" type="slidenum">
              <a:rPr lang="en-US" smtClean="0"/>
              <a:t>8</a:t>
            </a:fld>
            <a:endParaRPr lang="en-US"/>
          </a:p>
        </p:txBody>
      </p:sp>
    </p:spTree>
    <p:extLst>
      <p:ext uri="{BB962C8B-B14F-4D97-AF65-F5344CB8AC3E}">
        <p14:creationId xmlns:p14="http://schemas.microsoft.com/office/powerpoint/2010/main" val="3700761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1. user inputs FASTA file (containing 1 sequence for monomer, multiple sequences for multimer)</a:t>
            </a:r>
          </a:p>
          <a:p>
            <a:r>
              <a:rPr lang="en-US" dirty="0">
                <a:effectLst/>
              </a:rPr>
              <a:t>2. database search: genetic and structural</a:t>
            </a:r>
          </a:p>
          <a:p>
            <a:r>
              <a:rPr lang="en-US" dirty="0">
                <a:effectLst/>
              </a:rPr>
              <a:t>	- multiple sequence alignment (MSA) via:</a:t>
            </a:r>
          </a:p>
          <a:p>
            <a:r>
              <a:rPr lang="en-US" dirty="0">
                <a:effectLst/>
              </a:rPr>
              <a:t>		1. </a:t>
            </a:r>
            <a:r>
              <a:rPr lang="en-US" dirty="0" err="1">
                <a:effectLst/>
              </a:rPr>
              <a:t>JackHMMER</a:t>
            </a:r>
            <a:r>
              <a:rPr lang="en-US" dirty="0">
                <a:effectLst/>
              </a:rPr>
              <a:t> on </a:t>
            </a:r>
            <a:r>
              <a:rPr lang="en-US" dirty="0" err="1">
                <a:effectLst/>
              </a:rPr>
              <a:t>Mgnify</a:t>
            </a:r>
            <a:r>
              <a:rPr lang="en-US" dirty="0">
                <a:effectLst/>
              </a:rPr>
              <a:t> (keep top 5000 matches)</a:t>
            </a:r>
          </a:p>
          <a:p>
            <a:r>
              <a:rPr lang="en-US" dirty="0">
                <a:effectLst/>
              </a:rPr>
              <a:t>		2. UniRef90 (keep top 10000)</a:t>
            </a:r>
          </a:p>
          <a:p>
            <a:r>
              <a:rPr lang="en-US" dirty="0">
                <a:effectLst/>
              </a:rPr>
              <a:t>		3. </a:t>
            </a:r>
            <a:r>
              <a:rPr lang="en-US" dirty="0" err="1">
                <a:effectLst/>
              </a:rPr>
              <a:t>HHBlits</a:t>
            </a:r>
            <a:r>
              <a:rPr lang="en-US" dirty="0">
                <a:effectLst/>
              </a:rPr>
              <a:t> on UniClust30 &amp; BFD (keep all matches)</a:t>
            </a:r>
          </a:p>
          <a:p>
            <a:r>
              <a:rPr lang="en-US" dirty="0">
                <a:effectLst/>
              </a:rPr>
              <a:t>		+ essential to have deep MSA, &lt; 30 sequences leads to significant loss of accuracy</a:t>
            </a:r>
          </a:p>
          <a:p>
            <a:r>
              <a:rPr lang="en-US" dirty="0">
                <a:effectLst/>
              </a:rPr>
              <a:t>	- template search of PDB70 with </a:t>
            </a:r>
            <a:r>
              <a:rPr lang="en-US" dirty="0" err="1">
                <a:effectLst/>
              </a:rPr>
              <a:t>HHSearch</a:t>
            </a:r>
            <a:r>
              <a:rPr lang="en-US" dirty="0">
                <a:effectLst/>
              </a:rPr>
              <a:t>, top 4 templates chosen as starting position for prediction models</a:t>
            </a:r>
          </a:p>
          <a:p>
            <a:r>
              <a:rPr lang="en-US" dirty="0">
                <a:effectLst/>
              </a:rPr>
              <a:t>3. prediction model</a:t>
            </a:r>
          </a:p>
          <a:p>
            <a:r>
              <a:rPr lang="en-US" dirty="0">
                <a:effectLst/>
              </a:rPr>
              <a:t>	- MSA &amp; templates given to 5 </a:t>
            </a:r>
            <a:r>
              <a:rPr lang="en-US" dirty="0" err="1">
                <a:effectLst/>
              </a:rPr>
              <a:t>AlphaFold</a:t>
            </a:r>
            <a:r>
              <a:rPr lang="en-US" dirty="0">
                <a:effectLst/>
              </a:rPr>
              <a:t> models with same architecture but different parameters based on different randomization seeds</a:t>
            </a:r>
          </a:p>
          <a:p>
            <a:r>
              <a:rPr lang="en-US" dirty="0">
                <a:effectLst/>
              </a:rPr>
              <a:t>	- architecture: </a:t>
            </a:r>
            <a:r>
              <a:rPr lang="en-US" dirty="0" err="1">
                <a:effectLst/>
              </a:rPr>
              <a:t>Evoformer</a:t>
            </a:r>
            <a:r>
              <a:rPr lang="en-US" dirty="0">
                <a:effectLst/>
              </a:rPr>
              <a:t> blocks (pairwise updates to </a:t>
            </a:r>
            <a:r>
              <a:rPr lang="en-US" dirty="0" err="1">
                <a:effectLst/>
              </a:rPr>
              <a:t>numberical</a:t>
            </a:r>
            <a:r>
              <a:rPr lang="en-US" dirty="0">
                <a:effectLst/>
              </a:rPr>
              <a:t> MSA representation and 2D amino acid pair representation) &amp; Structure module blocks which do actual folding</a:t>
            </a:r>
          </a:p>
          <a:p>
            <a:r>
              <a:rPr lang="en-US" dirty="0">
                <a:effectLst/>
              </a:rPr>
              <a:t>	- modules are recycled 3 times iteratively (predicted structure is used as template for next iteration)</a:t>
            </a:r>
          </a:p>
          <a:p>
            <a:r>
              <a:rPr lang="en-US" dirty="0">
                <a:effectLst/>
              </a:rPr>
              <a:t>4. Relaxation</a:t>
            </a:r>
          </a:p>
          <a:p>
            <a:r>
              <a:rPr lang="en-US" dirty="0">
                <a:effectLst/>
              </a:rPr>
              <a:t>	- AMBER relaxation eliminates side chain stereochemical violations (clashing side chains)</a:t>
            </a:r>
          </a:p>
          <a:p>
            <a:r>
              <a:rPr lang="en-US" dirty="0">
                <a:effectLst/>
              </a:rPr>
              <a:t>	- </a:t>
            </a:r>
            <a:r>
              <a:rPr lang="en-US" dirty="0"/>
              <a:t>Exact enforcement of peptide bond geometry is only achieved in the post-prediction relaxation of the structure by gradient descent in the Amber</a:t>
            </a:r>
            <a:r>
              <a:rPr lang="en-US" baseline="30000" dirty="0">
                <a:hlinkClick r:id="rId3" tooltip="Hornak, V. et al. Comparison of multiple Amber force fields and development of improved protein backbone parameters. Proteins 65, 712–725 (2006)."/>
              </a:rPr>
              <a:t>32</a:t>
            </a:r>
            <a:r>
              <a:rPr lang="en-US" dirty="0"/>
              <a:t> force field.</a:t>
            </a:r>
          </a:p>
          <a:p>
            <a:r>
              <a:rPr lang="en-US" dirty="0">
                <a:effectLst/>
              </a:rPr>
              <a:t>	- </a:t>
            </a:r>
            <a:r>
              <a:rPr lang="en-US" dirty="0"/>
              <a:t>Empirically, this final relaxation does not improve the accuracy of the model as measured by the global distance test (GDT)</a:t>
            </a:r>
            <a:r>
              <a:rPr lang="en-US" baseline="30000" dirty="0">
                <a:hlinkClick r:id="rId4" tooltip="Zemla, A. LGA: a method for finding 3D similarities in protein structures. Nucleic Acids Res. 31, 3370–3374 (2003)."/>
              </a:rPr>
              <a:t>33</a:t>
            </a:r>
            <a:r>
              <a:rPr lang="en-US" dirty="0"/>
              <a:t> or </a:t>
            </a:r>
            <a:r>
              <a:rPr lang="en-US" dirty="0" err="1"/>
              <a:t>lDDT</a:t>
            </a:r>
            <a:r>
              <a:rPr lang="en-US" dirty="0"/>
              <a:t>-Cα</a:t>
            </a:r>
            <a:r>
              <a:rPr lang="en-US" baseline="30000" dirty="0">
                <a:hlinkClick r:id="rId5" tooltip="Mariani, V., Biasini, M., Barbato, A. &amp; Schwede, T. lDDT: a local superposition-free score for comparing protein structures and models using distance difference tests. Bioinformatics 29, 2722–2728 (2013)."/>
              </a:rPr>
              <a:t>34</a:t>
            </a:r>
            <a:r>
              <a:rPr lang="en-US" dirty="0"/>
              <a:t> but does remove distracting stereochemical violations without the loss of accuracy.</a:t>
            </a:r>
          </a:p>
          <a:p>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5. Ranking</a:t>
            </a:r>
            <a:endParaRPr lang="en-US" dirty="0"/>
          </a:p>
          <a:p>
            <a:endParaRPr lang="en-US" dirty="0"/>
          </a:p>
        </p:txBody>
      </p:sp>
      <p:sp>
        <p:nvSpPr>
          <p:cNvPr id="4" name="Slide Number Placeholder 3"/>
          <p:cNvSpPr>
            <a:spLocks noGrp="1"/>
          </p:cNvSpPr>
          <p:nvPr>
            <p:ph type="sldNum" sz="quarter" idx="5"/>
          </p:nvPr>
        </p:nvSpPr>
        <p:spPr/>
        <p:txBody>
          <a:bodyPr/>
          <a:lstStyle/>
          <a:p>
            <a:fld id="{BE91F198-4538-4007-A6D4-293D2AA95B4E}" type="slidenum">
              <a:rPr lang="en-US" smtClean="0"/>
              <a:t>10</a:t>
            </a:fld>
            <a:endParaRPr lang="en-US"/>
          </a:p>
        </p:txBody>
      </p:sp>
    </p:spTree>
    <p:extLst>
      <p:ext uri="{BB962C8B-B14F-4D97-AF65-F5344CB8AC3E}">
        <p14:creationId xmlns:p14="http://schemas.microsoft.com/office/powerpoint/2010/main" val="1879191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1. user inputs FASTA file (containing 1 sequence for monomer, multiple sequences for multimer)</a:t>
            </a:r>
          </a:p>
          <a:p>
            <a:r>
              <a:rPr lang="en-US" dirty="0">
                <a:effectLst/>
              </a:rPr>
              <a:t>2. database search: genetic and structural</a:t>
            </a:r>
          </a:p>
          <a:p>
            <a:r>
              <a:rPr lang="en-US" dirty="0">
                <a:effectLst/>
              </a:rPr>
              <a:t>	- </a:t>
            </a:r>
            <a:r>
              <a:rPr lang="en-US" b="1" dirty="0">
                <a:effectLst/>
              </a:rPr>
              <a:t>multiple sequence alignment (MSA) </a:t>
            </a:r>
            <a:r>
              <a:rPr lang="en-US" dirty="0">
                <a:effectLst/>
              </a:rPr>
              <a:t>via:</a:t>
            </a:r>
          </a:p>
          <a:p>
            <a:r>
              <a:rPr lang="en-US" dirty="0">
                <a:effectLst/>
              </a:rPr>
              <a:t>		1. </a:t>
            </a:r>
            <a:r>
              <a:rPr lang="en-US" dirty="0" err="1">
                <a:effectLst/>
              </a:rPr>
              <a:t>JackHMMER</a:t>
            </a:r>
            <a:r>
              <a:rPr lang="en-US" dirty="0">
                <a:effectLst/>
              </a:rPr>
              <a:t> on </a:t>
            </a:r>
            <a:r>
              <a:rPr lang="en-US" dirty="0" err="1">
                <a:effectLst/>
              </a:rPr>
              <a:t>Mgnify</a:t>
            </a:r>
            <a:r>
              <a:rPr lang="en-US" dirty="0">
                <a:effectLst/>
              </a:rPr>
              <a:t> (keep top 5000 matches)</a:t>
            </a:r>
          </a:p>
          <a:p>
            <a:r>
              <a:rPr lang="en-US" dirty="0">
                <a:effectLst/>
              </a:rPr>
              <a:t>		2. UniRef90 (keep top 10000)</a:t>
            </a:r>
          </a:p>
          <a:p>
            <a:r>
              <a:rPr lang="en-US" dirty="0">
                <a:effectLst/>
              </a:rPr>
              <a:t>		3. </a:t>
            </a:r>
            <a:r>
              <a:rPr lang="en-US" dirty="0" err="1">
                <a:effectLst/>
              </a:rPr>
              <a:t>HHBlits</a:t>
            </a:r>
            <a:r>
              <a:rPr lang="en-US" dirty="0">
                <a:effectLst/>
              </a:rPr>
              <a:t> on UniClust30 &amp; BFD (keep all matches)</a:t>
            </a:r>
          </a:p>
          <a:p>
            <a:r>
              <a:rPr lang="en-US" dirty="0">
                <a:effectLst/>
              </a:rPr>
              <a:t>		</a:t>
            </a:r>
            <a:r>
              <a:rPr lang="en-US" b="1" dirty="0">
                <a:effectLst/>
              </a:rPr>
              <a:t>+ essential to have deep MSA, &lt; 30 sequences leads to significant loss of accuracy</a:t>
            </a:r>
          </a:p>
          <a:p>
            <a:r>
              <a:rPr lang="en-US" dirty="0">
                <a:effectLst/>
              </a:rPr>
              <a:t>	- template search of PDB70 with </a:t>
            </a:r>
            <a:r>
              <a:rPr lang="en-US" dirty="0" err="1">
                <a:effectLst/>
              </a:rPr>
              <a:t>HHSearch</a:t>
            </a:r>
            <a:r>
              <a:rPr lang="en-US" dirty="0">
                <a:effectLst/>
              </a:rPr>
              <a:t>, top 4 templates chosen as starting position for prediction models</a:t>
            </a:r>
          </a:p>
          <a:p>
            <a:r>
              <a:rPr lang="en-US" dirty="0">
                <a:effectLst/>
              </a:rPr>
              <a:t>3. prediction model	- </a:t>
            </a:r>
            <a:r>
              <a:rPr lang="en-US" b="1" dirty="0">
                <a:effectLst/>
              </a:rPr>
              <a:t>architecture: </a:t>
            </a:r>
            <a:r>
              <a:rPr lang="en-US" b="1" dirty="0" err="1">
                <a:effectLst/>
              </a:rPr>
              <a:t>Evoformer</a:t>
            </a:r>
            <a:r>
              <a:rPr lang="en-US" b="1" dirty="0">
                <a:effectLst/>
              </a:rPr>
              <a:t> blocks (pairwise updates to </a:t>
            </a:r>
            <a:r>
              <a:rPr lang="en-US" b="1" dirty="0" err="1">
                <a:effectLst/>
              </a:rPr>
              <a:t>numberical</a:t>
            </a:r>
            <a:r>
              <a:rPr lang="en-US" b="1" dirty="0">
                <a:effectLst/>
              </a:rPr>
              <a:t> MSA representation and 2D amino acid pair representation) &amp; Structure module blocks which do actual folding</a:t>
            </a:r>
          </a:p>
          <a:p>
            <a:r>
              <a:rPr lang="en-US" dirty="0">
                <a:effectLst/>
              </a:rPr>
              <a:t>	- </a:t>
            </a:r>
            <a:r>
              <a:rPr lang="en-US" b="1" dirty="0">
                <a:effectLst/>
              </a:rPr>
              <a:t>modules are recycled 3 times iteratively (predicted structure is used as template for next iteration)</a:t>
            </a:r>
          </a:p>
          <a:p>
            <a:r>
              <a:rPr lang="en-US" dirty="0">
                <a:effectLst/>
              </a:rPr>
              <a:t>4. Relaxation</a:t>
            </a:r>
          </a:p>
          <a:p>
            <a:r>
              <a:rPr lang="en-US" dirty="0">
                <a:effectLst/>
              </a:rPr>
              <a:t>	- AMBER relaxation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5. Ranking</a:t>
            </a:r>
            <a:endParaRPr lang="en-US" dirty="0"/>
          </a:p>
          <a:p>
            <a:endParaRPr lang="en-US" dirty="0"/>
          </a:p>
        </p:txBody>
      </p:sp>
      <p:sp>
        <p:nvSpPr>
          <p:cNvPr id="4" name="Slide Number Placeholder 3"/>
          <p:cNvSpPr>
            <a:spLocks noGrp="1"/>
          </p:cNvSpPr>
          <p:nvPr>
            <p:ph type="sldNum" sz="quarter" idx="5"/>
          </p:nvPr>
        </p:nvSpPr>
        <p:spPr/>
        <p:txBody>
          <a:bodyPr/>
          <a:lstStyle/>
          <a:p>
            <a:fld id="{BE91F198-4538-4007-A6D4-293D2AA95B4E}" type="slidenum">
              <a:rPr lang="en-US" smtClean="0"/>
              <a:t>11</a:t>
            </a:fld>
            <a:endParaRPr lang="en-US"/>
          </a:p>
        </p:txBody>
      </p:sp>
    </p:spTree>
    <p:extLst>
      <p:ext uri="{BB962C8B-B14F-4D97-AF65-F5344CB8AC3E}">
        <p14:creationId xmlns:p14="http://schemas.microsoft.com/office/powerpoint/2010/main" val="3675656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rPr>
              <a:t>MSA &amp; templates given to 5 </a:t>
            </a:r>
            <a:r>
              <a:rPr lang="en-US" b="0" dirty="0" err="1">
                <a:effectLst/>
              </a:rPr>
              <a:t>AlphaFold</a:t>
            </a:r>
            <a:r>
              <a:rPr lang="en-US" b="0" dirty="0">
                <a:effectLst/>
              </a:rPr>
              <a:t> models with same architecture but different parameters based on different randomization seeds</a:t>
            </a:r>
          </a:p>
          <a:p>
            <a:endParaRPr lang="en-US" dirty="0"/>
          </a:p>
        </p:txBody>
      </p:sp>
      <p:sp>
        <p:nvSpPr>
          <p:cNvPr id="4" name="Slide Number Placeholder 3"/>
          <p:cNvSpPr>
            <a:spLocks noGrp="1"/>
          </p:cNvSpPr>
          <p:nvPr>
            <p:ph type="sldNum" sz="quarter" idx="5"/>
          </p:nvPr>
        </p:nvSpPr>
        <p:spPr/>
        <p:txBody>
          <a:bodyPr/>
          <a:lstStyle/>
          <a:p>
            <a:fld id="{BE91F198-4538-4007-A6D4-293D2AA95B4E}" type="slidenum">
              <a:rPr lang="en-US" smtClean="0"/>
              <a:t>12</a:t>
            </a:fld>
            <a:endParaRPr lang="en-US"/>
          </a:p>
        </p:txBody>
      </p:sp>
    </p:spTree>
    <p:extLst>
      <p:ext uri="{BB962C8B-B14F-4D97-AF65-F5344CB8AC3E}">
        <p14:creationId xmlns:p14="http://schemas.microsoft.com/office/powerpoint/2010/main" val="3771570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https://alphafold.ebi.ac.uk/entry/Q9Y223 , see "Predicting aligned error tutorial" section</a:t>
            </a:r>
          </a:p>
          <a:p>
            <a:endParaRPr lang="en-US" dirty="0">
              <a:effectLst/>
            </a:endParaRPr>
          </a:p>
          <a:p>
            <a:r>
              <a:rPr lang="en-US" dirty="0">
                <a:effectLst/>
              </a:rPr>
              <a:t>https://www.ncbi.nlm.nih.gov/pmc/articles/PMC3799472/</a:t>
            </a:r>
            <a:endParaRPr lang="en-US" dirty="0"/>
          </a:p>
        </p:txBody>
      </p:sp>
      <p:sp>
        <p:nvSpPr>
          <p:cNvPr id="4" name="Slide Number Placeholder 3"/>
          <p:cNvSpPr>
            <a:spLocks noGrp="1"/>
          </p:cNvSpPr>
          <p:nvPr>
            <p:ph type="sldNum" sz="quarter" idx="5"/>
          </p:nvPr>
        </p:nvSpPr>
        <p:spPr/>
        <p:txBody>
          <a:bodyPr/>
          <a:lstStyle/>
          <a:p>
            <a:fld id="{BE91F198-4538-4007-A6D4-293D2AA95B4E}" type="slidenum">
              <a:rPr lang="en-US" smtClean="0"/>
              <a:t>14</a:t>
            </a:fld>
            <a:endParaRPr lang="en-US"/>
          </a:p>
        </p:txBody>
      </p:sp>
    </p:spTree>
    <p:extLst>
      <p:ext uri="{BB962C8B-B14F-4D97-AF65-F5344CB8AC3E}">
        <p14:creationId xmlns:p14="http://schemas.microsoft.com/office/powerpoint/2010/main" val="2432444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a:t>
            </a:r>
            <a:r>
              <a:rPr lang="en-US" dirty="0" err="1"/>
              <a:t>alphapickle</a:t>
            </a:r>
            <a:r>
              <a:rPr lang="en-US" dirty="0"/>
              <a:t>/python scripts after </a:t>
            </a:r>
            <a:r>
              <a:rPr lang="en-US" dirty="0" err="1"/>
              <a:t>alphafold</a:t>
            </a:r>
            <a:r>
              <a:rPr lang="en-US" dirty="0"/>
              <a:t> run command in main </a:t>
            </a:r>
            <a:r>
              <a:rPr lang="en-US" dirty="0" err="1"/>
              <a:t>slurm</a:t>
            </a:r>
            <a:r>
              <a:rPr lang="en-US" dirty="0"/>
              <a:t> script -&gt; all-in-one example</a:t>
            </a:r>
          </a:p>
        </p:txBody>
      </p:sp>
      <p:sp>
        <p:nvSpPr>
          <p:cNvPr id="4" name="Slide Number Placeholder 3"/>
          <p:cNvSpPr>
            <a:spLocks noGrp="1"/>
          </p:cNvSpPr>
          <p:nvPr>
            <p:ph type="sldNum" sz="quarter" idx="5"/>
          </p:nvPr>
        </p:nvSpPr>
        <p:spPr/>
        <p:txBody>
          <a:bodyPr/>
          <a:lstStyle/>
          <a:p>
            <a:fld id="{BE91F198-4538-4007-A6D4-293D2AA95B4E}" type="slidenum">
              <a:rPr lang="en-US" smtClean="0"/>
              <a:t>16</a:t>
            </a:fld>
            <a:endParaRPr lang="en-US"/>
          </a:p>
        </p:txBody>
      </p:sp>
    </p:spTree>
    <p:extLst>
      <p:ext uri="{BB962C8B-B14F-4D97-AF65-F5344CB8AC3E}">
        <p14:creationId xmlns:p14="http://schemas.microsoft.com/office/powerpoint/2010/main" val="511717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May 27, 2023</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333296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May 27, 2023</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576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May 27, 2023</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901696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May 27, 2023</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798948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May 27, 2023</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028279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May 27, 2023</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3019052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May 27, 2023</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968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May 27, 2023</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1475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May 27, 2023</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103459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May 27, 2023</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56313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May 27, 2023</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901056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May 27, 2023</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294395099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11" r:id="rId7"/>
    <p:sldLayoutId id="2147483707" r:id="rId8"/>
    <p:sldLayoutId id="2147483708" r:id="rId9"/>
    <p:sldLayoutId id="2147483709" r:id="rId10"/>
    <p:sldLayoutId id="2147483710"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customXml" Target="../ink/ink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customXml" Target="../ink/ink4.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41.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rivanna-portal.hpc.virginia.edu/" TargetMode="External"/><Relationship Id="rId4" Type="http://schemas.openxmlformats.org/officeDocument/2006/relationships/image" Target="../media/image150.png"/></Relationships>
</file>

<file path=ppt/slides/_rels/slide18.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50.png"/></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rest.uniprot.org/uniprotkb/P21554.fasta"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deepmind/alphafold#citing-this-work"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40.png"/><Relationship Id="rId4" Type="http://schemas.openxmlformats.org/officeDocument/2006/relationships/customXml" Target="../ink/ink8.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90.png"/><Relationship Id="rId4" Type="http://schemas.openxmlformats.org/officeDocument/2006/relationships/customXml" Target="../ink/ink9.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hyperlink" Target="https://rivanna-portal.hpc.virginia.edu/" TargetMode="External"/><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190.png"/></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140.png"/><Relationship Id="rId4" Type="http://schemas.openxmlformats.org/officeDocument/2006/relationships/customXml" Target="../ink/ink1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140.png"/><Relationship Id="rId4" Type="http://schemas.openxmlformats.org/officeDocument/2006/relationships/customXml" Target="../ink/ink12.xml"/></Relationships>
</file>

<file path=ppt/slides/_rels/slide4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www.alphafold.ebi.ac.uk/" TargetMode="External"/><Relationship Id="rId5" Type="http://schemas.openxmlformats.org/officeDocument/2006/relationships/image" Target="../media/image140.png"/><Relationship Id="rId4" Type="http://schemas.openxmlformats.org/officeDocument/2006/relationships/customXml" Target="../ink/ink13.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Intrinsically_disordered_protein"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mattarnoldbio/alphapickle.git"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customXml" Target="../ink/ink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ink and blue acrylic paint">
            <a:extLst>
              <a:ext uri="{FF2B5EF4-FFF2-40B4-BE49-F238E27FC236}">
                <a16:creationId xmlns:a16="http://schemas.microsoft.com/office/drawing/2014/main" id="{3C45ADBA-E706-3352-8FB1-B5977D2D556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2" b="-2"/>
          <a:stretch/>
        </p:blipFill>
        <p:spPr>
          <a:xfrm>
            <a:off x="3584196" y="-1"/>
            <a:ext cx="8607807" cy="6871647"/>
          </a:xfrm>
          <a:custGeom>
            <a:avLst/>
            <a:gdLst/>
            <a:ahLst/>
            <a:cxnLst/>
            <a:rect l="l" t="t" r="r" b="b"/>
            <a:pathLst>
              <a:path w="8607807" h="6858000">
                <a:moveTo>
                  <a:pt x="8607807" y="0"/>
                </a:moveTo>
                <a:lnTo>
                  <a:pt x="8607807" y="6858000"/>
                </a:lnTo>
                <a:lnTo>
                  <a:pt x="2049693" y="6858000"/>
                </a:lnTo>
                <a:lnTo>
                  <a:pt x="1546051" y="6858000"/>
                </a:lnTo>
                <a:lnTo>
                  <a:pt x="1535751" y="6815348"/>
                </a:lnTo>
                <a:cubicBezTo>
                  <a:pt x="1530460" y="6761684"/>
                  <a:pt x="1515370" y="6604898"/>
                  <a:pt x="1514301" y="6536022"/>
                </a:cubicBezTo>
                <a:cubicBezTo>
                  <a:pt x="1518045" y="6478504"/>
                  <a:pt x="1528503" y="6437797"/>
                  <a:pt x="1529339" y="6402088"/>
                </a:cubicBezTo>
                <a:cubicBezTo>
                  <a:pt x="1525062" y="6346650"/>
                  <a:pt x="1502062" y="6294623"/>
                  <a:pt x="1493941" y="6256398"/>
                </a:cubicBezTo>
                <a:cubicBezTo>
                  <a:pt x="1502669" y="6241770"/>
                  <a:pt x="1469920" y="6187857"/>
                  <a:pt x="1480613" y="6172741"/>
                </a:cubicBezTo>
                <a:cubicBezTo>
                  <a:pt x="1481020" y="6152279"/>
                  <a:pt x="1458164" y="6048753"/>
                  <a:pt x="1443364" y="6006407"/>
                </a:cubicBezTo>
                <a:cubicBezTo>
                  <a:pt x="1426694" y="5958900"/>
                  <a:pt x="1390307" y="5908317"/>
                  <a:pt x="1380584" y="5887691"/>
                </a:cubicBezTo>
                <a:cubicBezTo>
                  <a:pt x="1370860" y="5867065"/>
                  <a:pt x="1392244" y="5909118"/>
                  <a:pt x="1385023" y="5882650"/>
                </a:cubicBezTo>
                <a:cubicBezTo>
                  <a:pt x="1377800" y="5856181"/>
                  <a:pt x="1345702" y="5759038"/>
                  <a:pt x="1337254" y="5728879"/>
                </a:cubicBezTo>
                <a:cubicBezTo>
                  <a:pt x="1353956" y="5727462"/>
                  <a:pt x="1323673" y="5710676"/>
                  <a:pt x="1334321" y="5701696"/>
                </a:cubicBezTo>
                <a:cubicBezTo>
                  <a:pt x="1343675" y="5695367"/>
                  <a:pt x="1336672" y="5688797"/>
                  <a:pt x="1335877" y="5681564"/>
                </a:cubicBezTo>
                <a:cubicBezTo>
                  <a:pt x="1343201" y="5672524"/>
                  <a:pt x="1329617" y="5640839"/>
                  <a:pt x="1319978" y="5632219"/>
                </a:cubicBezTo>
                <a:cubicBezTo>
                  <a:pt x="1286551" y="5611011"/>
                  <a:pt x="1310947" y="5568721"/>
                  <a:pt x="1285321" y="5551224"/>
                </a:cubicBezTo>
                <a:cubicBezTo>
                  <a:pt x="1281540" y="5545203"/>
                  <a:pt x="1279983" y="5539432"/>
                  <a:pt x="1279815" y="5533855"/>
                </a:cubicBezTo>
                <a:lnTo>
                  <a:pt x="1282507" y="5518422"/>
                </a:lnTo>
                <a:lnTo>
                  <a:pt x="1289604" y="5514404"/>
                </a:lnTo>
                <a:lnTo>
                  <a:pt x="1287766" y="5504772"/>
                </a:lnTo>
                <a:lnTo>
                  <a:pt x="1288829" y="5502102"/>
                </a:lnTo>
                <a:cubicBezTo>
                  <a:pt x="1290896" y="5497007"/>
                  <a:pt x="1292688" y="5491968"/>
                  <a:pt x="1293373" y="5486914"/>
                </a:cubicBezTo>
                <a:cubicBezTo>
                  <a:pt x="1288690" y="5472938"/>
                  <a:pt x="1272696" y="5448436"/>
                  <a:pt x="1260736" y="5418245"/>
                </a:cubicBezTo>
                <a:cubicBezTo>
                  <a:pt x="1238579" y="5385699"/>
                  <a:pt x="1238884" y="5340972"/>
                  <a:pt x="1221610" y="5305770"/>
                </a:cubicBezTo>
                <a:lnTo>
                  <a:pt x="1216099" y="5298785"/>
                </a:lnTo>
                <a:lnTo>
                  <a:pt x="1217278" y="5268992"/>
                </a:lnTo>
                <a:cubicBezTo>
                  <a:pt x="1221588" y="5263843"/>
                  <a:pt x="1222716" y="5256480"/>
                  <a:pt x="1218469" y="5250149"/>
                </a:cubicBezTo>
                <a:lnTo>
                  <a:pt x="1206220" y="5142322"/>
                </a:lnTo>
                <a:cubicBezTo>
                  <a:pt x="1205294" y="5106716"/>
                  <a:pt x="1196908" y="5091595"/>
                  <a:pt x="1212921" y="5036513"/>
                </a:cubicBezTo>
                <a:cubicBezTo>
                  <a:pt x="1234138" y="4978012"/>
                  <a:pt x="1204801" y="4893378"/>
                  <a:pt x="1212183" y="4827738"/>
                </a:cubicBezTo>
                <a:cubicBezTo>
                  <a:pt x="1183151" y="4792886"/>
                  <a:pt x="1209228" y="4811487"/>
                  <a:pt x="1202048" y="4774693"/>
                </a:cubicBezTo>
                <a:cubicBezTo>
                  <a:pt x="1202483" y="4751423"/>
                  <a:pt x="1202919" y="4728152"/>
                  <a:pt x="1203354" y="4704882"/>
                </a:cubicBezTo>
                <a:lnTo>
                  <a:pt x="1201502" y="4691500"/>
                </a:lnTo>
                <a:lnTo>
                  <a:pt x="1194919" y="4687895"/>
                </a:lnTo>
                <a:lnTo>
                  <a:pt x="1187792" y="4667873"/>
                </a:lnTo>
                <a:cubicBezTo>
                  <a:pt x="1186060" y="4660351"/>
                  <a:pt x="1185291" y="4652220"/>
                  <a:pt x="1186080" y="4643189"/>
                </a:cubicBezTo>
                <a:cubicBezTo>
                  <a:pt x="1199189" y="4613276"/>
                  <a:pt x="1167081" y="4562691"/>
                  <a:pt x="1184722" y="4525834"/>
                </a:cubicBezTo>
                <a:cubicBezTo>
                  <a:pt x="1182407" y="4490142"/>
                  <a:pt x="1175424" y="4451369"/>
                  <a:pt x="1172188" y="4429037"/>
                </a:cubicBezTo>
                <a:cubicBezTo>
                  <a:pt x="1161331" y="4419671"/>
                  <a:pt x="1178123" y="4389539"/>
                  <a:pt x="1165306" y="4391841"/>
                </a:cubicBezTo>
                <a:cubicBezTo>
                  <a:pt x="1171061" y="4381101"/>
                  <a:pt x="1173552" y="4338138"/>
                  <a:pt x="1168602" y="4327040"/>
                </a:cubicBezTo>
                <a:lnTo>
                  <a:pt x="1178384" y="4271714"/>
                </a:lnTo>
                <a:lnTo>
                  <a:pt x="1177294" y="4266170"/>
                </a:lnTo>
                <a:cubicBezTo>
                  <a:pt x="1177138" y="4260404"/>
                  <a:pt x="1177520" y="4242660"/>
                  <a:pt x="1177448" y="4237120"/>
                </a:cubicBezTo>
                <a:cubicBezTo>
                  <a:pt x="1177252" y="4235726"/>
                  <a:pt x="1177058" y="4234331"/>
                  <a:pt x="1176863" y="4232937"/>
                </a:cubicBezTo>
                <a:lnTo>
                  <a:pt x="1162386" y="4198811"/>
                </a:lnTo>
                <a:cubicBezTo>
                  <a:pt x="1162950" y="4194190"/>
                  <a:pt x="1174655" y="4191224"/>
                  <a:pt x="1174343" y="4184054"/>
                </a:cubicBezTo>
                <a:lnTo>
                  <a:pt x="1160516" y="4155792"/>
                </a:lnTo>
                <a:lnTo>
                  <a:pt x="1161365" y="4150364"/>
                </a:lnTo>
                <a:lnTo>
                  <a:pt x="1144878" y="4068165"/>
                </a:lnTo>
                <a:lnTo>
                  <a:pt x="1123687" y="3997737"/>
                </a:lnTo>
                <a:lnTo>
                  <a:pt x="1096720" y="3746801"/>
                </a:lnTo>
                <a:cubicBezTo>
                  <a:pt x="1083618" y="3632695"/>
                  <a:pt x="1064313" y="3629437"/>
                  <a:pt x="1047682" y="3510652"/>
                </a:cubicBezTo>
                <a:cubicBezTo>
                  <a:pt x="1048550" y="3470281"/>
                  <a:pt x="1049418" y="3429910"/>
                  <a:pt x="1050285" y="3389539"/>
                </a:cubicBezTo>
                <a:lnTo>
                  <a:pt x="1030166" y="3314219"/>
                </a:lnTo>
                <a:lnTo>
                  <a:pt x="1034128" y="3253967"/>
                </a:lnTo>
                <a:lnTo>
                  <a:pt x="1007751" y="3192563"/>
                </a:lnTo>
                <a:cubicBezTo>
                  <a:pt x="1003323" y="3186732"/>
                  <a:pt x="1001150" y="3181063"/>
                  <a:pt x="1000384" y="3175520"/>
                </a:cubicBezTo>
                <a:cubicBezTo>
                  <a:pt x="1000734" y="3170366"/>
                  <a:pt x="1001085" y="3165212"/>
                  <a:pt x="1001435" y="3160058"/>
                </a:cubicBezTo>
                <a:lnTo>
                  <a:pt x="968918" y="3106456"/>
                </a:lnTo>
                <a:cubicBezTo>
                  <a:pt x="957125" y="3086347"/>
                  <a:pt x="955617" y="3059144"/>
                  <a:pt x="934483" y="3025607"/>
                </a:cubicBezTo>
                <a:cubicBezTo>
                  <a:pt x="914631" y="2991085"/>
                  <a:pt x="908933" y="2999692"/>
                  <a:pt x="879229" y="2942341"/>
                </a:cubicBezTo>
                <a:cubicBezTo>
                  <a:pt x="850845" y="2891400"/>
                  <a:pt x="820829" y="2801223"/>
                  <a:pt x="798666" y="2755714"/>
                </a:cubicBezTo>
                <a:cubicBezTo>
                  <a:pt x="773970" y="2709171"/>
                  <a:pt x="758278" y="2710053"/>
                  <a:pt x="746962" y="2689587"/>
                </a:cubicBezTo>
                <a:lnTo>
                  <a:pt x="712796" y="2609586"/>
                </a:lnTo>
                <a:lnTo>
                  <a:pt x="697701" y="2594856"/>
                </a:lnTo>
                <a:cubicBezTo>
                  <a:pt x="697743" y="2593626"/>
                  <a:pt x="697784" y="2592396"/>
                  <a:pt x="697823" y="2591165"/>
                </a:cubicBezTo>
                <a:lnTo>
                  <a:pt x="679645" y="2567493"/>
                </a:lnTo>
                <a:lnTo>
                  <a:pt x="680789" y="2566723"/>
                </a:lnTo>
                <a:cubicBezTo>
                  <a:pt x="682946" y="2564457"/>
                  <a:pt x="683757" y="2561765"/>
                  <a:pt x="681771" y="2558109"/>
                </a:cubicBezTo>
                <a:cubicBezTo>
                  <a:pt x="705290" y="2557210"/>
                  <a:pt x="688388" y="2553357"/>
                  <a:pt x="680456" y="2542663"/>
                </a:cubicBezTo>
                <a:cubicBezTo>
                  <a:pt x="679482" y="2529115"/>
                  <a:pt x="677183" y="2488664"/>
                  <a:pt x="675922" y="2476820"/>
                </a:cubicBezTo>
                <a:lnTo>
                  <a:pt x="672894" y="2471591"/>
                </a:lnTo>
                <a:lnTo>
                  <a:pt x="673143" y="2471379"/>
                </a:lnTo>
                <a:cubicBezTo>
                  <a:pt x="673152" y="2470017"/>
                  <a:pt x="672405" y="2468214"/>
                  <a:pt x="670567" y="2465654"/>
                </a:cubicBezTo>
                <a:lnTo>
                  <a:pt x="667369" y="2462052"/>
                </a:lnTo>
                <a:lnTo>
                  <a:pt x="661495" y="2451906"/>
                </a:lnTo>
                <a:cubicBezTo>
                  <a:pt x="661510" y="2450510"/>
                  <a:pt x="661525" y="2449113"/>
                  <a:pt x="661540" y="2447717"/>
                </a:cubicBezTo>
                <a:lnTo>
                  <a:pt x="664540" y="2445047"/>
                </a:lnTo>
                <a:lnTo>
                  <a:pt x="663581" y="2444265"/>
                </a:lnTo>
                <a:cubicBezTo>
                  <a:pt x="653014" y="2439598"/>
                  <a:pt x="642406" y="2441014"/>
                  <a:pt x="663129" y="2421760"/>
                </a:cubicBezTo>
                <a:cubicBezTo>
                  <a:pt x="643271" y="2409372"/>
                  <a:pt x="657229" y="2399993"/>
                  <a:pt x="650205" y="2375201"/>
                </a:cubicBezTo>
                <a:cubicBezTo>
                  <a:pt x="634911" y="2369643"/>
                  <a:pt x="634260" y="2360648"/>
                  <a:pt x="638008" y="2350147"/>
                </a:cubicBezTo>
                <a:cubicBezTo>
                  <a:pt x="621083" y="2329939"/>
                  <a:pt x="620949" y="2305558"/>
                  <a:pt x="609851" y="2279762"/>
                </a:cubicBezTo>
                <a:lnTo>
                  <a:pt x="585585" y="2151458"/>
                </a:lnTo>
                <a:lnTo>
                  <a:pt x="581391" y="2148616"/>
                </a:lnTo>
                <a:cubicBezTo>
                  <a:pt x="578821" y="2146496"/>
                  <a:pt x="577525" y="2144881"/>
                  <a:pt x="577083" y="2143541"/>
                </a:cubicBezTo>
                <a:lnTo>
                  <a:pt x="577251" y="2143279"/>
                </a:lnTo>
                <a:lnTo>
                  <a:pt x="546845" y="2081459"/>
                </a:lnTo>
                <a:cubicBezTo>
                  <a:pt x="538270" y="2069798"/>
                  <a:pt x="486356" y="1952009"/>
                  <a:pt x="470837" y="1927526"/>
                </a:cubicBezTo>
                <a:lnTo>
                  <a:pt x="428154" y="1653876"/>
                </a:lnTo>
                <a:lnTo>
                  <a:pt x="392797" y="1507176"/>
                </a:lnTo>
                <a:cubicBezTo>
                  <a:pt x="380165" y="1501458"/>
                  <a:pt x="369910" y="1448213"/>
                  <a:pt x="372847" y="1437646"/>
                </a:cubicBezTo>
                <a:cubicBezTo>
                  <a:pt x="369015" y="1430935"/>
                  <a:pt x="338503" y="1373479"/>
                  <a:pt x="344479" y="1364974"/>
                </a:cubicBezTo>
                <a:cubicBezTo>
                  <a:pt x="332264" y="1339484"/>
                  <a:pt x="321736" y="1307918"/>
                  <a:pt x="299558" y="1284709"/>
                </a:cubicBezTo>
                <a:cubicBezTo>
                  <a:pt x="277380" y="1261500"/>
                  <a:pt x="259203" y="1267387"/>
                  <a:pt x="243216" y="1246922"/>
                </a:cubicBezTo>
                <a:cubicBezTo>
                  <a:pt x="227230" y="1226457"/>
                  <a:pt x="218454" y="1164523"/>
                  <a:pt x="203639" y="1161920"/>
                </a:cubicBezTo>
                <a:cubicBezTo>
                  <a:pt x="192352" y="1142649"/>
                  <a:pt x="198158" y="1131546"/>
                  <a:pt x="169195" y="1085737"/>
                </a:cubicBezTo>
                <a:cubicBezTo>
                  <a:pt x="139228" y="1000958"/>
                  <a:pt x="140891" y="967704"/>
                  <a:pt x="98775" y="908263"/>
                </a:cubicBezTo>
                <a:cubicBezTo>
                  <a:pt x="45025" y="829417"/>
                  <a:pt x="34038" y="815844"/>
                  <a:pt x="43820" y="711217"/>
                </a:cubicBezTo>
                <a:cubicBezTo>
                  <a:pt x="34816" y="658186"/>
                  <a:pt x="43273" y="612368"/>
                  <a:pt x="44748" y="590072"/>
                </a:cubicBezTo>
                <a:lnTo>
                  <a:pt x="36767" y="545639"/>
                </a:lnTo>
                <a:cubicBezTo>
                  <a:pt x="36093" y="527311"/>
                  <a:pt x="35418" y="508983"/>
                  <a:pt x="34744" y="490655"/>
                </a:cubicBezTo>
                <a:cubicBezTo>
                  <a:pt x="34670" y="457530"/>
                  <a:pt x="29296" y="472114"/>
                  <a:pt x="29222" y="438989"/>
                </a:cubicBezTo>
                <a:cubicBezTo>
                  <a:pt x="29152" y="438889"/>
                  <a:pt x="2578" y="396379"/>
                  <a:pt x="2507" y="396276"/>
                </a:cubicBezTo>
                <a:cubicBezTo>
                  <a:pt x="-7796" y="384713"/>
                  <a:pt x="17492" y="336163"/>
                  <a:pt x="9810" y="316602"/>
                </a:cubicBezTo>
                <a:lnTo>
                  <a:pt x="25323" y="268307"/>
                </a:lnTo>
                <a:cubicBezTo>
                  <a:pt x="20582" y="240926"/>
                  <a:pt x="55391" y="238035"/>
                  <a:pt x="50278" y="194719"/>
                </a:cubicBezTo>
                <a:cubicBezTo>
                  <a:pt x="49891" y="157325"/>
                  <a:pt x="41873" y="124589"/>
                  <a:pt x="47653" y="93227"/>
                </a:cubicBezTo>
                <a:cubicBezTo>
                  <a:pt x="41389" y="80085"/>
                  <a:pt x="38874" y="67855"/>
                  <a:pt x="48323" y="56555"/>
                </a:cubicBezTo>
                <a:cubicBezTo>
                  <a:pt x="46028" y="30289"/>
                  <a:pt x="37896" y="18621"/>
                  <a:pt x="38423" y="5312"/>
                </a:cubicBezTo>
                <a:lnTo>
                  <a:pt x="39875" y="1"/>
                </a:lnTo>
                <a:close/>
              </a:path>
            </a:pathLst>
          </a:custGeom>
        </p:spPr>
      </p:pic>
      <p:sp>
        <p:nvSpPr>
          <p:cNvPr id="2" name="Title 1">
            <a:extLst>
              <a:ext uri="{FF2B5EF4-FFF2-40B4-BE49-F238E27FC236}">
                <a16:creationId xmlns:a16="http://schemas.microsoft.com/office/drawing/2014/main" id="{A841B3AA-2604-2DBB-C415-32BD9DDAD928}"/>
              </a:ext>
            </a:extLst>
          </p:cNvPr>
          <p:cNvSpPr>
            <a:spLocks noGrp="1"/>
          </p:cNvSpPr>
          <p:nvPr>
            <p:ph type="ctrTitle"/>
          </p:nvPr>
        </p:nvSpPr>
        <p:spPr>
          <a:xfrm>
            <a:off x="624307" y="2906973"/>
            <a:ext cx="3639828" cy="2640247"/>
          </a:xfrm>
        </p:spPr>
        <p:txBody>
          <a:bodyPr>
            <a:normAutofit/>
          </a:bodyPr>
          <a:lstStyle/>
          <a:p>
            <a:pPr algn="l"/>
            <a:r>
              <a:rPr lang="en-US" dirty="0" err="1"/>
              <a:t>Alphafold</a:t>
            </a:r>
            <a:r>
              <a:rPr lang="en-US" dirty="0"/>
              <a:t> on </a:t>
            </a:r>
            <a:r>
              <a:rPr lang="en-US" dirty="0" err="1"/>
              <a:t>rivanna</a:t>
            </a:r>
            <a:endParaRPr lang="en-US" dirty="0"/>
          </a:p>
        </p:txBody>
      </p:sp>
      <p:sp>
        <p:nvSpPr>
          <p:cNvPr id="3" name="Subtitle 2">
            <a:extLst>
              <a:ext uri="{FF2B5EF4-FFF2-40B4-BE49-F238E27FC236}">
                <a16:creationId xmlns:a16="http://schemas.microsoft.com/office/drawing/2014/main" id="{8D0EED04-EF5F-03C8-B7D4-142786B2EBD3}"/>
              </a:ext>
            </a:extLst>
          </p:cNvPr>
          <p:cNvSpPr>
            <a:spLocks noGrp="1"/>
          </p:cNvSpPr>
          <p:nvPr>
            <p:ph type="subTitle" idx="1"/>
          </p:nvPr>
        </p:nvSpPr>
        <p:spPr>
          <a:xfrm>
            <a:off x="624305" y="5676900"/>
            <a:ext cx="3840817" cy="955315"/>
          </a:xfrm>
        </p:spPr>
        <p:txBody>
          <a:bodyPr>
            <a:normAutofit/>
          </a:bodyPr>
          <a:lstStyle/>
          <a:p>
            <a:pPr algn="l"/>
            <a:r>
              <a:rPr lang="en-US" dirty="0"/>
              <a:t>Caitlin Jagla &amp; Marcus Bobar</a:t>
            </a:r>
          </a:p>
          <a:p>
            <a:pPr algn="l"/>
            <a:r>
              <a:rPr lang="en-US" dirty="0"/>
              <a:t>UVA Research Computing</a:t>
            </a:r>
          </a:p>
        </p:txBody>
      </p:sp>
    </p:spTree>
    <p:extLst>
      <p:ext uri="{BB962C8B-B14F-4D97-AF65-F5344CB8AC3E}">
        <p14:creationId xmlns:p14="http://schemas.microsoft.com/office/powerpoint/2010/main" val="3108202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470751-4046-4A07-86D0-382F36ED5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7F5904-9C60-E5D4-95B3-20FE7D1BF5BF}"/>
              </a:ext>
            </a:extLst>
          </p:cNvPr>
          <p:cNvSpPr>
            <a:spLocks noGrp="1"/>
          </p:cNvSpPr>
          <p:nvPr>
            <p:ph type="title"/>
          </p:nvPr>
        </p:nvSpPr>
        <p:spPr>
          <a:xfrm>
            <a:off x="1050879" y="609601"/>
            <a:ext cx="9810604" cy="1216024"/>
          </a:xfrm>
        </p:spPr>
        <p:txBody>
          <a:bodyPr>
            <a:normAutofit/>
          </a:bodyPr>
          <a:lstStyle/>
          <a:p>
            <a:pPr algn="ctr"/>
            <a:r>
              <a:rPr lang="en-US" dirty="0"/>
              <a:t>Steps</a:t>
            </a:r>
          </a:p>
        </p:txBody>
      </p:sp>
      <p:sp>
        <p:nvSpPr>
          <p:cNvPr id="11" name="Freeform: Shape 10">
            <a:extLst>
              <a:ext uri="{FF2B5EF4-FFF2-40B4-BE49-F238E27FC236}">
                <a16:creationId xmlns:a16="http://schemas.microsoft.com/office/drawing/2014/main" id="{798DAB7D-3A31-4ABA-87BC-3DC434358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48399"/>
            <a:ext cx="12192000" cy="609602"/>
          </a:xfrm>
          <a:custGeom>
            <a:avLst/>
            <a:gdLst>
              <a:gd name="connsiteX0" fmla="*/ 5427496 w 12192000"/>
              <a:gd name="connsiteY0" fmla="*/ 48 h 843657"/>
              <a:gd name="connsiteX1" fmla="*/ 5725893 w 12192000"/>
              <a:gd name="connsiteY1" fmla="*/ 21789 h 843657"/>
              <a:gd name="connsiteX2" fmla="*/ 5843016 w 12192000"/>
              <a:gd name="connsiteY2" fmla="*/ 15229 h 843657"/>
              <a:gd name="connsiteX3" fmla="*/ 5846849 w 12192000"/>
              <a:gd name="connsiteY3" fmla="*/ 32983 h 843657"/>
              <a:gd name="connsiteX4" fmla="*/ 5899818 w 12192000"/>
              <a:gd name="connsiteY4" fmla="*/ 25502 h 843657"/>
              <a:gd name="connsiteX5" fmla="*/ 6034990 w 12192000"/>
              <a:gd name="connsiteY5" fmla="*/ 39501 h 843657"/>
              <a:gd name="connsiteX6" fmla="*/ 6231181 w 12192000"/>
              <a:gd name="connsiteY6" fmla="*/ 59432 h 843657"/>
              <a:gd name="connsiteX7" fmla="*/ 6336161 w 12192000"/>
              <a:gd name="connsiteY7" fmla="*/ 80469 h 843657"/>
              <a:gd name="connsiteX8" fmla="*/ 6424286 w 12192000"/>
              <a:gd name="connsiteY8" fmla="*/ 80202 h 843657"/>
              <a:gd name="connsiteX9" fmla="*/ 6498206 w 12192000"/>
              <a:gd name="connsiteY9" fmla="*/ 88921 h 843657"/>
              <a:gd name="connsiteX10" fmla="*/ 6524438 w 12192000"/>
              <a:gd name="connsiteY10" fmla="*/ 92235 h 843657"/>
              <a:gd name="connsiteX11" fmla="*/ 6528543 w 12192000"/>
              <a:gd name="connsiteY11" fmla="*/ 96055 h 843657"/>
              <a:gd name="connsiteX12" fmla="*/ 6550787 w 12192000"/>
              <a:gd name="connsiteY12" fmla="*/ 79748 h 843657"/>
              <a:gd name="connsiteX13" fmla="*/ 6638443 w 12192000"/>
              <a:gd name="connsiteY13" fmla="*/ 117301 h 843657"/>
              <a:gd name="connsiteX14" fmla="*/ 6639771 w 12192000"/>
              <a:gd name="connsiteY14" fmla="*/ 116273 h 843657"/>
              <a:gd name="connsiteX15" fmla="*/ 6733110 w 12192000"/>
              <a:gd name="connsiteY15" fmla="*/ 109431 h 843657"/>
              <a:gd name="connsiteX16" fmla="*/ 6823638 w 12192000"/>
              <a:gd name="connsiteY16" fmla="*/ 103653 h 843657"/>
              <a:gd name="connsiteX17" fmla="*/ 6834898 w 12192000"/>
              <a:gd name="connsiteY17" fmla="*/ 105044 h 843657"/>
              <a:gd name="connsiteX18" fmla="*/ 6835271 w 12192000"/>
              <a:gd name="connsiteY18" fmla="*/ 104811 h 843657"/>
              <a:gd name="connsiteX19" fmla="*/ 6847445 w 12192000"/>
              <a:gd name="connsiteY19" fmla="*/ 105763 h 843657"/>
              <a:gd name="connsiteX20" fmla="*/ 6855429 w 12192000"/>
              <a:gd name="connsiteY20" fmla="*/ 107584 h 843657"/>
              <a:gd name="connsiteX21" fmla="*/ 6923302 w 12192000"/>
              <a:gd name="connsiteY21" fmla="*/ 131290 h 843657"/>
              <a:gd name="connsiteX22" fmla="*/ 7046891 w 12192000"/>
              <a:gd name="connsiteY22" fmla="*/ 109264 h 843657"/>
              <a:gd name="connsiteX23" fmla="*/ 7233811 w 12192000"/>
              <a:gd name="connsiteY23" fmla="*/ 127598 h 843657"/>
              <a:gd name="connsiteX24" fmla="*/ 7371301 w 12192000"/>
              <a:gd name="connsiteY24" fmla="*/ 118421 h 843657"/>
              <a:gd name="connsiteX25" fmla="*/ 7574701 w 12192000"/>
              <a:gd name="connsiteY25" fmla="*/ 190435 h 843657"/>
              <a:gd name="connsiteX26" fmla="*/ 7580910 w 12192000"/>
              <a:gd name="connsiteY26" fmla="*/ 199699 h 843657"/>
              <a:gd name="connsiteX27" fmla="*/ 7592267 w 12192000"/>
              <a:gd name="connsiteY27" fmla="*/ 206716 h 843657"/>
              <a:gd name="connsiteX28" fmla="*/ 7594969 w 12192000"/>
              <a:gd name="connsiteY28" fmla="*/ 206552 h 843657"/>
              <a:gd name="connsiteX29" fmla="*/ 7612066 w 12192000"/>
              <a:gd name="connsiteY29" fmla="*/ 211669 h 843657"/>
              <a:gd name="connsiteX30" fmla="*/ 7613197 w 12192000"/>
              <a:gd name="connsiteY30" fmla="*/ 214836 h 843657"/>
              <a:gd name="connsiteX31" fmla="*/ 7624109 w 12192000"/>
              <a:gd name="connsiteY31" fmla="*/ 218987 h 843657"/>
              <a:gd name="connsiteX32" fmla="*/ 7643393 w 12192000"/>
              <a:gd name="connsiteY32" fmla="*/ 228895 h 843657"/>
              <a:gd name="connsiteX33" fmla="*/ 7649074 w 12192000"/>
              <a:gd name="connsiteY33" fmla="*/ 229127 h 843657"/>
              <a:gd name="connsiteX34" fmla="*/ 7681385 w 12192000"/>
              <a:gd name="connsiteY34" fmla="*/ 241546 h 843657"/>
              <a:gd name="connsiteX35" fmla="*/ 7682814 w 12192000"/>
              <a:gd name="connsiteY35" fmla="*/ 240947 h 843657"/>
              <a:gd name="connsiteX36" fmla="*/ 7696214 w 12192000"/>
              <a:gd name="connsiteY36" fmla="*/ 241085 h 843657"/>
              <a:gd name="connsiteX37" fmla="*/ 7819450 w 12192000"/>
              <a:gd name="connsiteY37" fmla="*/ 251097 h 843657"/>
              <a:gd name="connsiteX38" fmla="*/ 7826804 w 12192000"/>
              <a:gd name="connsiteY38" fmla="*/ 253271 h 843657"/>
              <a:gd name="connsiteX39" fmla="*/ 7827179 w 12192000"/>
              <a:gd name="connsiteY39" fmla="*/ 253144 h 843657"/>
              <a:gd name="connsiteX40" fmla="*/ 7835389 w 12192000"/>
              <a:gd name="connsiteY40" fmla="*/ 255095 h 843657"/>
              <a:gd name="connsiteX41" fmla="*/ 7840212 w 12192000"/>
              <a:gd name="connsiteY41" fmla="*/ 257235 h 843657"/>
              <a:gd name="connsiteX42" fmla="*/ 7854477 w 12192000"/>
              <a:gd name="connsiteY42" fmla="*/ 261452 h 843657"/>
              <a:gd name="connsiteX43" fmla="*/ 7925416 w 12192000"/>
              <a:gd name="connsiteY43" fmla="*/ 250871 h 843657"/>
              <a:gd name="connsiteX44" fmla="*/ 8027820 w 12192000"/>
              <a:gd name="connsiteY44" fmla="*/ 237431 h 843657"/>
              <a:gd name="connsiteX45" fmla="*/ 8082003 w 12192000"/>
              <a:gd name="connsiteY45" fmla="*/ 258480 h 843657"/>
              <a:gd name="connsiteX46" fmla="*/ 8258788 w 12192000"/>
              <a:gd name="connsiteY46" fmla="*/ 272192 h 843657"/>
              <a:gd name="connsiteX47" fmla="*/ 8292894 w 12192000"/>
              <a:gd name="connsiteY47" fmla="*/ 269919 h 843657"/>
              <a:gd name="connsiteX48" fmla="*/ 8297864 w 12192000"/>
              <a:gd name="connsiteY48" fmla="*/ 268332 h 843657"/>
              <a:gd name="connsiteX49" fmla="*/ 8304197 w 12192000"/>
              <a:gd name="connsiteY49" fmla="*/ 267834 h 843657"/>
              <a:gd name="connsiteX50" fmla="*/ 8320276 w 12192000"/>
              <a:gd name="connsiteY50" fmla="*/ 270133 h 843657"/>
              <a:gd name="connsiteX51" fmla="*/ 8326122 w 12192000"/>
              <a:gd name="connsiteY51" fmla="*/ 271603 h 843657"/>
              <a:gd name="connsiteX52" fmla="*/ 8335105 w 12192000"/>
              <a:gd name="connsiteY52" fmla="*/ 272466 h 843657"/>
              <a:gd name="connsiteX53" fmla="*/ 8335390 w 12192000"/>
              <a:gd name="connsiteY53" fmla="*/ 272295 h 843657"/>
              <a:gd name="connsiteX54" fmla="*/ 8383421 w 12192000"/>
              <a:gd name="connsiteY54" fmla="*/ 274638 h 843657"/>
              <a:gd name="connsiteX55" fmla="*/ 8443863 w 12192000"/>
              <a:gd name="connsiteY55" fmla="*/ 268710 h 843657"/>
              <a:gd name="connsiteX56" fmla="*/ 8467401 w 12192000"/>
              <a:gd name="connsiteY56" fmla="*/ 267736 h 843657"/>
              <a:gd name="connsiteX57" fmla="*/ 8480310 w 12192000"/>
              <a:gd name="connsiteY57" fmla="*/ 266190 h 843657"/>
              <a:gd name="connsiteX58" fmla="*/ 8481334 w 12192000"/>
              <a:gd name="connsiteY58" fmla="*/ 265430 h 843657"/>
              <a:gd name="connsiteX59" fmla="*/ 8519400 w 12192000"/>
              <a:gd name="connsiteY59" fmla="*/ 273417 h 843657"/>
              <a:gd name="connsiteX60" fmla="*/ 8673416 w 12192000"/>
              <a:gd name="connsiteY60" fmla="*/ 324197 h 843657"/>
              <a:gd name="connsiteX61" fmla="*/ 8915200 w 12192000"/>
              <a:gd name="connsiteY61" fmla="*/ 356781 h 843657"/>
              <a:gd name="connsiteX62" fmla="*/ 9059198 w 12192000"/>
              <a:gd name="connsiteY62" fmla="*/ 364924 h 843657"/>
              <a:gd name="connsiteX63" fmla="*/ 9178845 w 12192000"/>
              <a:gd name="connsiteY63" fmla="*/ 379331 h 843657"/>
              <a:gd name="connsiteX64" fmla="*/ 9291225 w 12192000"/>
              <a:gd name="connsiteY64" fmla="*/ 384156 h 843657"/>
              <a:gd name="connsiteX65" fmla="*/ 9370554 w 12192000"/>
              <a:gd name="connsiteY65" fmla="*/ 395218 h 843657"/>
              <a:gd name="connsiteX66" fmla="*/ 9413541 w 12192000"/>
              <a:gd name="connsiteY66" fmla="*/ 394032 h 843657"/>
              <a:gd name="connsiteX67" fmla="*/ 9457933 w 12192000"/>
              <a:gd name="connsiteY67" fmla="*/ 395525 h 843657"/>
              <a:gd name="connsiteX68" fmla="*/ 9592718 w 12192000"/>
              <a:gd name="connsiteY68" fmla="*/ 403735 h 843657"/>
              <a:gd name="connsiteX69" fmla="*/ 9668575 w 12192000"/>
              <a:gd name="connsiteY69" fmla="*/ 410688 h 843657"/>
              <a:gd name="connsiteX70" fmla="*/ 9715652 w 12192000"/>
              <a:gd name="connsiteY70" fmla="*/ 411123 h 843657"/>
              <a:gd name="connsiteX71" fmla="*/ 9777853 w 12192000"/>
              <a:gd name="connsiteY71" fmla="*/ 400831 h 843657"/>
              <a:gd name="connsiteX72" fmla="*/ 9851249 w 12192000"/>
              <a:gd name="connsiteY72" fmla="*/ 415333 h 843657"/>
              <a:gd name="connsiteX73" fmla="*/ 9976759 w 12192000"/>
              <a:gd name="connsiteY73" fmla="*/ 429768 h 843657"/>
              <a:gd name="connsiteX74" fmla="*/ 10190155 w 12192000"/>
              <a:gd name="connsiteY74" fmla="*/ 473343 h 843657"/>
              <a:gd name="connsiteX75" fmla="*/ 10283621 w 12192000"/>
              <a:gd name="connsiteY75" fmla="*/ 482672 h 843657"/>
              <a:gd name="connsiteX76" fmla="*/ 10363623 w 12192000"/>
              <a:gd name="connsiteY76" fmla="*/ 479281 h 843657"/>
              <a:gd name="connsiteX77" fmla="*/ 10418680 w 12192000"/>
              <a:gd name="connsiteY77" fmla="*/ 481335 h 843657"/>
              <a:gd name="connsiteX78" fmla="*/ 10476232 w 12192000"/>
              <a:gd name="connsiteY78" fmla="*/ 487929 h 843657"/>
              <a:gd name="connsiteX79" fmla="*/ 10477443 w 12192000"/>
              <a:gd name="connsiteY79" fmla="*/ 488348 h 843657"/>
              <a:gd name="connsiteX80" fmla="*/ 10478546 w 12192000"/>
              <a:gd name="connsiteY80" fmla="*/ 484593 h 843657"/>
              <a:gd name="connsiteX81" fmla="*/ 10522544 w 12192000"/>
              <a:gd name="connsiteY81" fmla="*/ 483599 h 843657"/>
              <a:gd name="connsiteX82" fmla="*/ 10525940 w 12192000"/>
              <a:gd name="connsiteY82" fmla="*/ 488575 h 843657"/>
              <a:gd name="connsiteX83" fmla="*/ 10527978 w 12192000"/>
              <a:gd name="connsiteY83" fmla="*/ 487468 h 843657"/>
              <a:gd name="connsiteX84" fmla="*/ 10551856 w 12192000"/>
              <a:gd name="connsiteY84" fmla="*/ 495400 h 843657"/>
              <a:gd name="connsiteX85" fmla="*/ 10651180 w 12192000"/>
              <a:gd name="connsiteY85" fmla="*/ 481776 h 843657"/>
              <a:gd name="connsiteX86" fmla="*/ 10692407 w 12192000"/>
              <a:gd name="connsiteY86" fmla="*/ 479535 h 843657"/>
              <a:gd name="connsiteX87" fmla="*/ 10805173 w 12192000"/>
              <a:gd name="connsiteY87" fmla="*/ 469286 h 843657"/>
              <a:gd name="connsiteX88" fmla="*/ 10918240 w 12192000"/>
              <a:gd name="connsiteY88" fmla="*/ 455873 h 843657"/>
              <a:gd name="connsiteX89" fmla="*/ 10985893 w 12192000"/>
              <a:gd name="connsiteY89" fmla="*/ 430155 h 843657"/>
              <a:gd name="connsiteX90" fmla="*/ 11078762 w 12192000"/>
              <a:gd name="connsiteY90" fmla="*/ 421051 h 843657"/>
              <a:gd name="connsiteX91" fmla="*/ 11113454 w 12192000"/>
              <a:gd name="connsiteY91" fmla="*/ 390853 h 843657"/>
              <a:gd name="connsiteX92" fmla="*/ 11262187 w 12192000"/>
              <a:gd name="connsiteY92" fmla="*/ 378634 h 843657"/>
              <a:gd name="connsiteX93" fmla="*/ 11357725 w 12192000"/>
              <a:gd name="connsiteY93" fmla="*/ 347628 h 843657"/>
              <a:gd name="connsiteX94" fmla="*/ 11514053 w 12192000"/>
              <a:gd name="connsiteY94" fmla="*/ 323566 h 843657"/>
              <a:gd name="connsiteX95" fmla="*/ 11560799 w 12192000"/>
              <a:gd name="connsiteY95" fmla="*/ 310945 h 843657"/>
              <a:gd name="connsiteX96" fmla="*/ 11555095 w 12192000"/>
              <a:gd name="connsiteY96" fmla="*/ 330247 h 843657"/>
              <a:gd name="connsiteX97" fmla="*/ 11601935 w 12192000"/>
              <a:gd name="connsiteY97" fmla="*/ 336765 h 843657"/>
              <a:gd name="connsiteX98" fmla="*/ 11689326 w 12192000"/>
              <a:gd name="connsiteY98" fmla="*/ 303103 h 843657"/>
              <a:gd name="connsiteX99" fmla="*/ 11889311 w 12192000"/>
              <a:gd name="connsiteY99" fmla="*/ 296043 h 843657"/>
              <a:gd name="connsiteX100" fmla="*/ 11894969 w 12192000"/>
              <a:gd name="connsiteY100" fmla="*/ 296953 h 843657"/>
              <a:gd name="connsiteX101" fmla="*/ 11890989 w 12192000"/>
              <a:gd name="connsiteY101" fmla="*/ 298008 h 843657"/>
              <a:gd name="connsiteX102" fmla="*/ 11895904 w 12192000"/>
              <a:gd name="connsiteY102" fmla="*/ 297102 h 843657"/>
              <a:gd name="connsiteX103" fmla="*/ 11894969 w 12192000"/>
              <a:gd name="connsiteY103" fmla="*/ 296953 h 843657"/>
              <a:gd name="connsiteX104" fmla="*/ 11896981 w 12192000"/>
              <a:gd name="connsiteY104" fmla="*/ 296418 h 843657"/>
              <a:gd name="connsiteX105" fmla="*/ 11931533 w 12192000"/>
              <a:gd name="connsiteY105" fmla="*/ 322577 h 843657"/>
              <a:gd name="connsiteX106" fmla="*/ 11970826 w 12192000"/>
              <a:gd name="connsiteY106" fmla="*/ 284547 h 843657"/>
              <a:gd name="connsiteX107" fmla="*/ 11998411 w 12192000"/>
              <a:gd name="connsiteY107" fmla="*/ 275459 h 843657"/>
              <a:gd name="connsiteX108" fmla="*/ 12070284 w 12192000"/>
              <a:gd name="connsiteY108" fmla="*/ 252823 h 843657"/>
              <a:gd name="connsiteX109" fmla="*/ 12149273 w 12192000"/>
              <a:gd name="connsiteY109" fmla="*/ 283340 h 843657"/>
              <a:gd name="connsiteX110" fmla="*/ 12192000 w 12192000"/>
              <a:gd name="connsiteY110" fmla="*/ 293933 h 843657"/>
              <a:gd name="connsiteX111" fmla="*/ 12192000 w 12192000"/>
              <a:gd name="connsiteY111" fmla="*/ 843657 h 843657"/>
              <a:gd name="connsiteX112" fmla="*/ 0 w 12192000"/>
              <a:gd name="connsiteY112" fmla="*/ 843657 h 843657"/>
              <a:gd name="connsiteX113" fmla="*/ 0 w 12192000"/>
              <a:gd name="connsiteY113" fmla="*/ 517671 h 843657"/>
              <a:gd name="connsiteX114" fmla="*/ 62970 w 12192000"/>
              <a:gd name="connsiteY114" fmla="*/ 497349 h 843657"/>
              <a:gd name="connsiteX115" fmla="*/ 163102 w 12192000"/>
              <a:gd name="connsiteY115" fmla="*/ 486965 h 843657"/>
              <a:gd name="connsiteX116" fmla="*/ 327347 w 12192000"/>
              <a:gd name="connsiteY116" fmla="*/ 474218 h 843657"/>
              <a:gd name="connsiteX117" fmla="*/ 616456 w 12192000"/>
              <a:gd name="connsiteY117" fmla="*/ 448171 h 843657"/>
              <a:gd name="connsiteX118" fmla="*/ 805377 w 12192000"/>
              <a:gd name="connsiteY118" fmla="*/ 441830 h 843657"/>
              <a:gd name="connsiteX119" fmla="*/ 937261 w 12192000"/>
              <a:gd name="connsiteY119" fmla="*/ 436268 h 843657"/>
              <a:gd name="connsiteX120" fmla="*/ 1139080 w 12192000"/>
              <a:gd name="connsiteY120" fmla="*/ 358865 h 843657"/>
              <a:gd name="connsiteX121" fmla="*/ 1319302 w 12192000"/>
              <a:gd name="connsiteY121" fmla="*/ 308917 h 843657"/>
              <a:gd name="connsiteX122" fmla="*/ 1385386 w 12192000"/>
              <a:gd name="connsiteY122" fmla="*/ 296402 h 843657"/>
              <a:gd name="connsiteX123" fmla="*/ 1404278 w 12192000"/>
              <a:gd name="connsiteY123" fmla="*/ 282186 h 843657"/>
              <a:gd name="connsiteX124" fmla="*/ 1431509 w 12192000"/>
              <a:gd name="connsiteY124" fmla="*/ 282637 h 843657"/>
              <a:gd name="connsiteX125" fmla="*/ 1479635 w 12192000"/>
              <a:gd name="connsiteY125" fmla="*/ 281452 h 843657"/>
              <a:gd name="connsiteX126" fmla="*/ 1522846 w 12192000"/>
              <a:gd name="connsiteY126" fmla="*/ 286636 h 843657"/>
              <a:gd name="connsiteX127" fmla="*/ 1744857 w 12192000"/>
              <a:gd name="connsiteY127" fmla="*/ 299498 h 843657"/>
              <a:gd name="connsiteX128" fmla="*/ 1800399 w 12192000"/>
              <a:gd name="connsiteY128" fmla="*/ 286471 h 843657"/>
              <a:gd name="connsiteX129" fmla="*/ 1829679 w 12192000"/>
              <a:gd name="connsiteY129" fmla="*/ 279899 h 843657"/>
              <a:gd name="connsiteX130" fmla="*/ 1848467 w 12192000"/>
              <a:gd name="connsiteY130" fmla="*/ 280085 h 843657"/>
              <a:gd name="connsiteX131" fmla="*/ 1919990 w 12192000"/>
              <a:gd name="connsiteY131" fmla="*/ 280551 h 843657"/>
              <a:gd name="connsiteX132" fmla="*/ 1947318 w 12192000"/>
              <a:gd name="connsiteY132" fmla="*/ 275157 h 843657"/>
              <a:gd name="connsiteX133" fmla="*/ 2052662 w 12192000"/>
              <a:gd name="connsiteY133" fmla="*/ 260377 h 843657"/>
              <a:gd name="connsiteX134" fmla="*/ 2142850 w 12192000"/>
              <a:gd name="connsiteY134" fmla="*/ 253103 h 843657"/>
              <a:gd name="connsiteX135" fmla="*/ 2207849 w 12192000"/>
              <a:gd name="connsiteY135" fmla="*/ 271590 h 843657"/>
              <a:gd name="connsiteX136" fmla="*/ 2213757 w 12192000"/>
              <a:gd name="connsiteY136" fmla="*/ 267429 h 843657"/>
              <a:gd name="connsiteX137" fmla="*/ 2258954 w 12192000"/>
              <a:gd name="connsiteY137" fmla="*/ 268589 h 843657"/>
              <a:gd name="connsiteX138" fmla="*/ 2416183 w 12192000"/>
              <a:gd name="connsiteY138" fmla="*/ 301325 h 843657"/>
              <a:gd name="connsiteX139" fmla="*/ 2504536 w 12192000"/>
              <a:gd name="connsiteY139" fmla="*/ 302799 h 843657"/>
              <a:gd name="connsiteX140" fmla="*/ 2536071 w 12192000"/>
              <a:gd name="connsiteY140" fmla="*/ 298698 h 843657"/>
              <a:gd name="connsiteX141" fmla="*/ 2588893 w 12192000"/>
              <a:gd name="connsiteY141" fmla="*/ 292112 h 843657"/>
              <a:gd name="connsiteX142" fmla="*/ 2628809 w 12192000"/>
              <a:gd name="connsiteY142" fmla="*/ 275805 h 843657"/>
              <a:gd name="connsiteX143" fmla="*/ 2672807 w 12192000"/>
              <a:gd name="connsiteY143" fmla="*/ 274811 h 843657"/>
              <a:gd name="connsiteX144" fmla="*/ 2682466 w 12192000"/>
              <a:gd name="connsiteY144" fmla="*/ 289307 h 843657"/>
              <a:gd name="connsiteX145" fmla="*/ 2801443 w 12192000"/>
              <a:gd name="connsiteY145" fmla="*/ 272988 h 843657"/>
              <a:gd name="connsiteX146" fmla="*/ 2842670 w 12192000"/>
              <a:gd name="connsiteY146" fmla="*/ 270747 h 843657"/>
              <a:gd name="connsiteX147" fmla="*/ 2955436 w 12192000"/>
              <a:gd name="connsiteY147" fmla="*/ 260498 h 843657"/>
              <a:gd name="connsiteX148" fmla="*/ 3068503 w 12192000"/>
              <a:gd name="connsiteY148" fmla="*/ 247085 h 843657"/>
              <a:gd name="connsiteX149" fmla="*/ 3136157 w 12192000"/>
              <a:gd name="connsiteY149" fmla="*/ 221367 h 843657"/>
              <a:gd name="connsiteX150" fmla="*/ 3229025 w 12192000"/>
              <a:gd name="connsiteY150" fmla="*/ 212263 h 843657"/>
              <a:gd name="connsiteX151" fmla="*/ 3263717 w 12192000"/>
              <a:gd name="connsiteY151" fmla="*/ 182064 h 843657"/>
              <a:gd name="connsiteX152" fmla="*/ 3412450 w 12192000"/>
              <a:gd name="connsiteY152" fmla="*/ 169845 h 843657"/>
              <a:gd name="connsiteX153" fmla="*/ 3507988 w 12192000"/>
              <a:gd name="connsiteY153" fmla="*/ 138840 h 843657"/>
              <a:gd name="connsiteX154" fmla="*/ 3664316 w 12192000"/>
              <a:gd name="connsiteY154" fmla="*/ 114777 h 843657"/>
              <a:gd name="connsiteX155" fmla="*/ 3711062 w 12192000"/>
              <a:gd name="connsiteY155" fmla="*/ 102156 h 843657"/>
              <a:gd name="connsiteX156" fmla="*/ 3705359 w 12192000"/>
              <a:gd name="connsiteY156" fmla="*/ 121458 h 843657"/>
              <a:gd name="connsiteX157" fmla="*/ 3752198 w 12192000"/>
              <a:gd name="connsiteY157" fmla="*/ 127977 h 843657"/>
              <a:gd name="connsiteX158" fmla="*/ 3839589 w 12192000"/>
              <a:gd name="connsiteY158" fmla="*/ 94314 h 843657"/>
              <a:gd name="connsiteX159" fmla="*/ 4039575 w 12192000"/>
              <a:gd name="connsiteY159" fmla="*/ 87255 h 843657"/>
              <a:gd name="connsiteX160" fmla="*/ 4045232 w 12192000"/>
              <a:gd name="connsiteY160" fmla="*/ 88164 h 843657"/>
              <a:gd name="connsiteX161" fmla="*/ 4041253 w 12192000"/>
              <a:gd name="connsiteY161" fmla="*/ 89220 h 843657"/>
              <a:gd name="connsiteX162" fmla="*/ 4046168 w 12192000"/>
              <a:gd name="connsiteY162" fmla="*/ 88314 h 843657"/>
              <a:gd name="connsiteX163" fmla="*/ 4045232 w 12192000"/>
              <a:gd name="connsiteY163" fmla="*/ 88164 h 843657"/>
              <a:gd name="connsiteX164" fmla="*/ 4047244 w 12192000"/>
              <a:gd name="connsiteY164" fmla="*/ 87630 h 843657"/>
              <a:gd name="connsiteX165" fmla="*/ 4081797 w 12192000"/>
              <a:gd name="connsiteY165" fmla="*/ 113788 h 843657"/>
              <a:gd name="connsiteX166" fmla="*/ 4121089 w 12192000"/>
              <a:gd name="connsiteY166" fmla="*/ 75758 h 843657"/>
              <a:gd name="connsiteX167" fmla="*/ 4148674 w 12192000"/>
              <a:gd name="connsiteY167" fmla="*/ 66671 h 843657"/>
              <a:gd name="connsiteX168" fmla="*/ 4220548 w 12192000"/>
              <a:gd name="connsiteY168" fmla="*/ 44035 h 843657"/>
              <a:gd name="connsiteX169" fmla="*/ 4354249 w 12192000"/>
              <a:gd name="connsiteY169" fmla="*/ 88116 h 843657"/>
              <a:gd name="connsiteX170" fmla="*/ 4549237 w 12192000"/>
              <a:gd name="connsiteY170" fmla="*/ 79806 h 843657"/>
              <a:gd name="connsiteX171" fmla="*/ 4796679 w 12192000"/>
              <a:gd name="connsiteY171" fmla="*/ 108111 h 843657"/>
              <a:gd name="connsiteX172" fmla="*/ 4928657 w 12192000"/>
              <a:gd name="connsiteY172" fmla="*/ 111604 h 843657"/>
              <a:gd name="connsiteX173" fmla="*/ 5136768 w 12192000"/>
              <a:gd name="connsiteY173" fmla="*/ 48267 h 843657"/>
              <a:gd name="connsiteX174" fmla="*/ 5320899 w 12192000"/>
              <a:gd name="connsiteY174" fmla="*/ 10821 h 843657"/>
              <a:gd name="connsiteX175" fmla="*/ 5427496 w 12192000"/>
              <a:gd name="connsiteY175" fmla="*/ 48 h 84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843657">
                <a:moveTo>
                  <a:pt x="5427496" y="48"/>
                </a:moveTo>
                <a:cubicBezTo>
                  <a:pt x="5539522" y="-1167"/>
                  <a:pt x="5660629" y="21238"/>
                  <a:pt x="5725893" y="21789"/>
                </a:cubicBezTo>
                <a:cubicBezTo>
                  <a:pt x="5728883" y="21092"/>
                  <a:pt x="5807017" y="20526"/>
                  <a:pt x="5843016" y="15229"/>
                </a:cubicBezTo>
                <a:lnTo>
                  <a:pt x="5846849" y="32983"/>
                </a:lnTo>
                <a:lnTo>
                  <a:pt x="5899818" y="25502"/>
                </a:lnTo>
                <a:cubicBezTo>
                  <a:pt x="5978576" y="29224"/>
                  <a:pt x="5979762" y="33846"/>
                  <a:pt x="6034990" y="39501"/>
                </a:cubicBezTo>
                <a:cubicBezTo>
                  <a:pt x="6090217" y="45155"/>
                  <a:pt x="6180985" y="52604"/>
                  <a:pt x="6231181" y="59432"/>
                </a:cubicBezTo>
                <a:cubicBezTo>
                  <a:pt x="6281376" y="66260"/>
                  <a:pt x="6255083" y="72671"/>
                  <a:pt x="6336161" y="80469"/>
                </a:cubicBezTo>
                <a:cubicBezTo>
                  <a:pt x="6367899" y="78809"/>
                  <a:pt x="6388398" y="79505"/>
                  <a:pt x="6424286" y="80202"/>
                </a:cubicBezTo>
                <a:lnTo>
                  <a:pt x="6498206" y="88921"/>
                </a:lnTo>
                <a:cubicBezTo>
                  <a:pt x="6511924" y="88197"/>
                  <a:pt x="6519540" y="89722"/>
                  <a:pt x="6524438" y="92235"/>
                </a:cubicBezTo>
                <a:lnTo>
                  <a:pt x="6528543" y="96055"/>
                </a:lnTo>
                <a:lnTo>
                  <a:pt x="6550787" y="79748"/>
                </a:lnTo>
                <a:lnTo>
                  <a:pt x="6638443" y="117301"/>
                </a:lnTo>
                <a:lnTo>
                  <a:pt x="6639771" y="116273"/>
                </a:lnTo>
                <a:cubicBezTo>
                  <a:pt x="6661612" y="112323"/>
                  <a:pt x="6702466" y="111534"/>
                  <a:pt x="6733110" y="109431"/>
                </a:cubicBezTo>
                <a:cubicBezTo>
                  <a:pt x="6750270" y="113134"/>
                  <a:pt x="6804803" y="100717"/>
                  <a:pt x="6823638" y="103653"/>
                </a:cubicBezTo>
                <a:lnTo>
                  <a:pt x="6834898" y="105044"/>
                </a:lnTo>
                <a:lnTo>
                  <a:pt x="6835271" y="104811"/>
                </a:lnTo>
                <a:cubicBezTo>
                  <a:pt x="6838034" y="104559"/>
                  <a:pt x="6841861" y="104809"/>
                  <a:pt x="6847445" y="105763"/>
                </a:cubicBezTo>
                <a:lnTo>
                  <a:pt x="6855429" y="107584"/>
                </a:lnTo>
                <a:lnTo>
                  <a:pt x="6923302" y="131290"/>
                </a:lnTo>
                <a:lnTo>
                  <a:pt x="7046891" y="109264"/>
                </a:lnTo>
                <a:cubicBezTo>
                  <a:pt x="7109198" y="115376"/>
                  <a:pt x="7163425" y="116966"/>
                  <a:pt x="7233811" y="127598"/>
                </a:cubicBezTo>
                <a:cubicBezTo>
                  <a:pt x="7295557" y="125883"/>
                  <a:pt x="7306408" y="101921"/>
                  <a:pt x="7371301" y="118421"/>
                </a:cubicBezTo>
                <a:cubicBezTo>
                  <a:pt x="7428238" y="129077"/>
                  <a:pt x="7510607" y="192508"/>
                  <a:pt x="7574701" y="190435"/>
                </a:cubicBezTo>
                <a:cubicBezTo>
                  <a:pt x="7575517" y="193901"/>
                  <a:pt x="7577730" y="196953"/>
                  <a:pt x="7580910" y="199699"/>
                </a:cubicBezTo>
                <a:lnTo>
                  <a:pt x="7592267" y="206716"/>
                </a:lnTo>
                <a:lnTo>
                  <a:pt x="7594969" y="206552"/>
                </a:lnTo>
                <a:cubicBezTo>
                  <a:pt x="7605059" y="207466"/>
                  <a:pt x="7609760" y="209355"/>
                  <a:pt x="7612066" y="211669"/>
                </a:cubicBezTo>
                <a:lnTo>
                  <a:pt x="7613197" y="214836"/>
                </a:lnTo>
                <a:lnTo>
                  <a:pt x="7624109" y="218987"/>
                </a:lnTo>
                <a:lnTo>
                  <a:pt x="7643393" y="228895"/>
                </a:lnTo>
                <a:lnTo>
                  <a:pt x="7649074" y="229127"/>
                </a:lnTo>
                <a:lnTo>
                  <a:pt x="7681385" y="241546"/>
                </a:lnTo>
                <a:lnTo>
                  <a:pt x="7682814" y="240947"/>
                </a:lnTo>
                <a:cubicBezTo>
                  <a:pt x="7686754" y="239889"/>
                  <a:pt x="7691050" y="239641"/>
                  <a:pt x="7696214" y="241085"/>
                </a:cubicBezTo>
                <a:lnTo>
                  <a:pt x="7819450" y="251097"/>
                </a:lnTo>
                <a:lnTo>
                  <a:pt x="7826804" y="253271"/>
                </a:lnTo>
                <a:lnTo>
                  <a:pt x="7827179" y="253144"/>
                </a:lnTo>
                <a:cubicBezTo>
                  <a:pt x="7829262" y="253251"/>
                  <a:pt x="7831866" y="253829"/>
                  <a:pt x="7835389" y="255095"/>
                </a:cubicBezTo>
                <a:lnTo>
                  <a:pt x="7840212" y="257235"/>
                </a:lnTo>
                <a:lnTo>
                  <a:pt x="7854477" y="261452"/>
                </a:lnTo>
                <a:lnTo>
                  <a:pt x="7925416" y="250871"/>
                </a:lnTo>
                <a:cubicBezTo>
                  <a:pt x="7968549" y="254776"/>
                  <a:pt x="7991532" y="223503"/>
                  <a:pt x="8027820" y="237431"/>
                </a:cubicBezTo>
                <a:cubicBezTo>
                  <a:pt x="8068225" y="241026"/>
                  <a:pt x="8049335" y="250837"/>
                  <a:pt x="8082003" y="258480"/>
                </a:cubicBezTo>
                <a:cubicBezTo>
                  <a:pt x="8118911" y="261016"/>
                  <a:pt x="8227791" y="271465"/>
                  <a:pt x="8258788" y="272192"/>
                </a:cubicBezTo>
                <a:cubicBezTo>
                  <a:pt x="8285356" y="257871"/>
                  <a:pt x="8284528" y="264250"/>
                  <a:pt x="8292894" y="269919"/>
                </a:cubicBezTo>
                <a:lnTo>
                  <a:pt x="8297864" y="268332"/>
                </a:lnTo>
                <a:lnTo>
                  <a:pt x="8304197" y="267834"/>
                </a:lnTo>
                <a:lnTo>
                  <a:pt x="8320276" y="270133"/>
                </a:lnTo>
                <a:lnTo>
                  <a:pt x="8326122" y="271603"/>
                </a:lnTo>
                <a:cubicBezTo>
                  <a:pt x="8330224" y="272389"/>
                  <a:pt x="8333047" y="272623"/>
                  <a:pt x="8335105" y="272466"/>
                </a:cubicBezTo>
                <a:lnTo>
                  <a:pt x="8335390" y="272295"/>
                </a:lnTo>
                <a:lnTo>
                  <a:pt x="8383421" y="274638"/>
                </a:lnTo>
                <a:cubicBezTo>
                  <a:pt x="8398105" y="264966"/>
                  <a:pt x="8442440" y="289516"/>
                  <a:pt x="8443863" y="268710"/>
                </a:cubicBezTo>
                <a:cubicBezTo>
                  <a:pt x="8461029" y="272153"/>
                  <a:pt x="8468950" y="281627"/>
                  <a:pt x="8467401" y="267736"/>
                </a:cubicBezTo>
                <a:cubicBezTo>
                  <a:pt x="8473175" y="268487"/>
                  <a:pt x="8477144" y="267709"/>
                  <a:pt x="8480310" y="266190"/>
                </a:cubicBezTo>
                <a:lnTo>
                  <a:pt x="8481334" y="265430"/>
                </a:lnTo>
                <a:lnTo>
                  <a:pt x="8519400" y="273417"/>
                </a:lnTo>
                <a:lnTo>
                  <a:pt x="8673416" y="324197"/>
                </a:lnTo>
                <a:cubicBezTo>
                  <a:pt x="8745894" y="327976"/>
                  <a:pt x="8849559" y="346603"/>
                  <a:pt x="8915200" y="356781"/>
                </a:cubicBezTo>
                <a:cubicBezTo>
                  <a:pt x="8932755" y="365773"/>
                  <a:pt x="9005876" y="371758"/>
                  <a:pt x="9059198" y="364924"/>
                </a:cubicBezTo>
                <a:lnTo>
                  <a:pt x="9178845" y="379331"/>
                </a:lnTo>
                <a:cubicBezTo>
                  <a:pt x="9219852" y="386336"/>
                  <a:pt x="9250133" y="384055"/>
                  <a:pt x="9291225" y="384156"/>
                </a:cubicBezTo>
                <a:cubicBezTo>
                  <a:pt x="9315636" y="387667"/>
                  <a:pt x="9329719" y="388016"/>
                  <a:pt x="9370554" y="395218"/>
                </a:cubicBezTo>
                <a:cubicBezTo>
                  <a:pt x="9378187" y="394560"/>
                  <a:pt x="9405932" y="395507"/>
                  <a:pt x="9413541" y="394032"/>
                </a:cubicBezTo>
                <a:lnTo>
                  <a:pt x="9457933" y="395525"/>
                </a:lnTo>
                <a:lnTo>
                  <a:pt x="9592718" y="403735"/>
                </a:lnTo>
                <a:cubicBezTo>
                  <a:pt x="9606379" y="409007"/>
                  <a:pt x="9655291" y="415471"/>
                  <a:pt x="9668575" y="410688"/>
                </a:cubicBezTo>
                <a:cubicBezTo>
                  <a:pt x="9679602" y="410798"/>
                  <a:pt x="9706602" y="416975"/>
                  <a:pt x="9715652" y="411123"/>
                </a:cubicBezTo>
                <a:cubicBezTo>
                  <a:pt x="9741103" y="416170"/>
                  <a:pt x="9768395" y="403710"/>
                  <a:pt x="9777853" y="400831"/>
                </a:cubicBezTo>
                <a:cubicBezTo>
                  <a:pt x="9805740" y="393796"/>
                  <a:pt x="9827401" y="416417"/>
                  <a:pt x="9851249" y="415333"/>
                </a:cubicBezTo>
                <a:cubicBezTo>
                  <a:pt x="9890629" y="418769"/>
                  <a:pt x="9948551" y="426335"/>
                  <a:pt x="9976759" y="429768"/>
                </a:cubicBezTo>
                <a:cubicBezTo>
                  <a:pt x="10039303" y="440942"/>
                  <a:pt x="10139010" y="464526"/>
                  <a:pt x="10190155" y="473343"/>
                </a:cubicBezTo>
                <a:cubicBezTo>
                  <a:pt x="10247801" y="482478"/>
                  <a:pt x="10217837" y="456410"/>
                  <a:pt x="10283621" y="482672"/>
                </a:cubicBezTo>
                <a:cubicBezTo>
                  <a:pt x="10314609" y="484053"/>
                  <a:pt x="10340423" y="481075"/>
                  <a:pt x="10363623" y="479281"/>
                </a:cubicBezTo>
                <a:cubicBezTo>
                  <a:pt x="10362575" y="468594"/>
                  <a:pt x="10390200" y="481546"/>
                  <a:pt x="10418680" y="481335"/>
                </a:cubicBezTo>
                <a:cubicBezTo>
                  <a:pt x="10435371" y="482382"/>
                  <a:pt x="10458706" y="485335"/>
                  <a:pt x="10476232" y="487929"/>
                </a:cubicBezTo>
                <a:lnTo>
                  <a:pt x="10477443" y="488348"/>
                </a:lnTo>
                <a:lnTo>
                  <a:pt x="10478546" y="484593"/>
                </a:lnTo>
                <a:cubicBezTo>
                  <a:pt x="10496869" y="473932"/>
                  <a:pt x="10504440" y="492791"/>
                  <a:pt x="10522544" y="483599"/>
                </a:cubicBezTo>
                <a:lnTo>
                  <a:pt x="10525940" y="488575"/>
                </a:lnTo>
                <a:lnTo>
                  <a:pt x="10527978" y="487468"/>
                </a:lnTo>
                <a:lnTo>
                  <a:pt x="10551856" y="495400"/>
                </a:lnTo>
                <a:lnTo>
                  <a:pt x="10651180" y="481776"/>
                </a:lnTo>
                <a:cubicBezTo>
                  <a:pt x="10666635" y="489439"/>
                  <a:pt x="10679569" y="486219"/>
                  <a:pt x="10692407" y="479535"/>
                </a:cubicBezTo>
                <a:cubicBezTo>
                  <a:pt x="10729215" y="482326"/>
                  <a:pt x="10763453" y="472539"/>
                  <a:pt x="10805173" y="469286"/>
                </a:cubicBezTo>
                <a:cubicBezTo>
                  <a:pt x="10849593" y="478609"/>
                  <a:pt x="10873661" y="459268"/>
                  <a:pt x="10918240" y="455873"/>
                </a:cubicBezTo>
                <a:cubicBezTo>
                  <a:pt x="10961126" y="475397"/>
                  <a:pt x="10948597" y="428686"/>
                  <a:pt x="10985893" y="430155"/>
                </a:cubicBezTo>
                <a:cubicBezTo>
                  <a:pt x="11045792" y="447988"/>
                  <a:pt x="10985190" y="414687"/>
                  <a:pt x="11078762" y="421051"/>
                </a:cubicBezTo>
                <a:cubicBezTo>
                  <a:pt x="11083925" y="424015"/>
                  <a:pt x="11114482" y="394913"/>
                  <a:pt x="11113454" y="390853"/>
                </a:cubicBezTo>
                <a:cubicBezTo>
                  <a:pt x="11133947" y="392405"/>
                  <a:pt x="11233066" y="373732"/>
                  <a:pt x="11262187" y="378634"/>
                </a:cubicBezTo>
                <a:cubicBezTo>
                  <a:pt x="11320092" y="367389"/>
                  <a:pt x="11316005" y="350805"/>
                  <a:pt x="11357725" y="347628"/>
                </a:cubicBezTo>
                <a:cubicBezTo>
                  <a:pt x="11394272" y="337523"/>
                  <a:pt x="11451549" y="336224"/>
                  <a:pt x="11514053" y="323566"/>
                </a:cubicBezTo>
                <a:lnTo>
                  <a:pt x="11560799" y="310945"/>
                </a:lnTo>
                <a:lnTo>
                  <a:pt x="11555095" y="330247"/>
                </a:lnTo>
                <a:cubicBezTo>
                  <a:pt x="11570115" y="329566"/>
                  <a:pt x="11599314" y="335563"/>
                  <a:pt x="11601935" y="336765"/>
                </a:cubicBezTo>
                <a:cubicBezTo>
                  <a:pt x="11636102" y="339048"/>
                  <a:pt x="11641430" y="309890"/>
                  <a:pt x="11689326" y="303103"/>
                </a:cubicBezTo>
                <a:cubicBezTo>
                  <a:pt x="11737222" y="296316"/>
                  <a:pt x="11853888" y="301002"/>
                  <a:pt x="11889311" y="296043"/>
                </a:cubicBezTo>
                <a:lnTo>
                  <a:pt x="11894969" y="296953"/>
                </a:lnTo>
                <a:lnTo>
                  <a:pt x="11890989" y="298008"/>
                </a:lnTo>
                <a:cubicBezTo>
                  <a:pt x="11892055" y="297992"/>
                  <a:pt x="11894939" y="297561"/>
                  <a:pt x="11895904" y="297102"/>
                </a:cubicBezTo>
                <a:lnTo>
                  <a:pt x="11894969" y="296953"/>
                </a:lnTo>
                <a:lnTo>
                  <a:pt x="11896981" y="296418"/>
                </a:lnTo>
                <a:cubicBezTo>
                  <a:pt x="11903286" y="295212"/>
                  <a:pt x="11910383" y="325786"/>
                  <a:pt x="11931533" y="322577"/>
                </a:cubicBezTo>
                <a:cubicBezTo>
                  <a:pt x="11942379" y="322584"/>
                  <a:pt x="11958231" y="288015"/>
                  <a:pt x="11970826" y="284547"/>
                </a:cubicBezTo>
                <a:lnTo>
                  <a:pt x="11998411" y="275459"/>
                </a:lnTo>
                <a:cubicBezTo>
                  <a:pt x="12014431" y="274432"/>
                  <a:pt x="12054264" y="253851"/>
                  <a:pt x="12070284" y="252823"/>
                </a:cubicBezTo>
                <a:cubicBezTo>
                  <a:pt x="12101953" y="269774"/>
                  <a:pt x="12127636" y="277970"/>
                  <a:pt x="12149273" y="283340"/>
                </a:cubicBezTo>
                <a:lnTo>
                  <a:pt x="12192000" y="293933"/>
                </a:lnTo>
                <a:lnTo>
                  <a:pt x="12192000" y="843657"/>
                </a:lnTo>
                <a:lnTo>
                  <a:pt x="0" y="843657"/>
                </a:lnTo>
                <a:lnTo>
                  <a:pt x="0" y="517671"/>
                </a:lnTo>
                <a:lnTo>
                  <a:pt x="62970" y="497349"/>
                </a:lnTo>
                <a:cubicBezTo>
                  <a:pt x="96818" y="489349"/>
                  <a:pt x="130274" y="485131"/>
                  <a:pt x="163102" y="486965"/>
                </a:cubicBezTo>
                <a:cubicBezTo>
                  <a:pt x="229273" y="516421"/>
                  <a:pt x="295464" y="465077"/>
                  <a:pt x="327347" y="474218"/>
                </a:cubicBezTo>
                <a:cubicBezTo>
                  <a:pt x="398278" y="461559"/>
                  <a:pt x="524389" y="465494"/>
                  <a:pt x="616456" y="448171"/>
                </a:cubicBezTo>
                <a:cubicBezTo>
                  <a:pt x="689761" y="448930"/>
                  <a:pt x="725233" y="436443"/>
                  <a:pt x="805377" y="441830"/>
                </a:cubicBezTo>
                <a:cubicBezTo>
                  <a:pt x="856514" y="450042"/>
                  <a:pt x="903636" y="447034"/>
                  <a:pt x="937261" y="436268"/>
                </a:cubicBezTo>
                <a:cubicBezTo>
                  <a:pt x="984382" y="427633"/>
                  <a:pt x="1086871" y="383843"/>
                  <a:pt x="1139080" y="358865"/>
                </a:cubicBezTo>
                <a:cubicBezTo>
                  <a:pt x="1171293" y="330806"/>
                  <a:pt x="1269341" y="356187"/>
                  <a:pt x="1319302" y="308917"/>
                </a:cubicBezTo>
                <a:cubicBezTo>
                  <a:pt x="1351293" y="315381"/>
                  <a:pt x="1370639" y="306651"/>
                  <a:pt x="1385386" y="296402"/>
                </a:cubicBezTo>
                <a:lnTo>
                  <a:pt x="1404278" y="282186"/>
                </a:lnTo>
                <a:lnTo>
                  <a:pt x="1431509" y="282637"/>
                </a:lnTo>
                <a:lnTo>
                  <a:pt x="1479635" y="281452"/>
                </a:lnTo>
                <a:lnTo>
                  <a:pt x="1522846" y="286636"/>
                </a:lnTo>
                <a:cubicBezTo>
                  <a:pt x="1607746" y="295741"/>
                  <a:pt x="1658262" y="297408"/>
                  <a:pt x="1744857" y="299498"/>
                </a:cubicBezTo>
                <a:cubicBezTo>
                  <a:pt x="1746802" y="298898"/>
                  <a:pt x="1772794" y="292779"/>
                  <a:pt x="1800399" y="286471"/>
                </a:cubicBezTo>
                <a:lnTo>
                  <a:pt x="1829679" y="279899"/>
                </a:lnTo>
                <a:lnTo>
                  <a:pt x="1848467" y="280085"/>
                </a:lnTo>
                <a:cubicBezTo>
                  <a:pt x="1862541" y="284929"/>
                  <a:pt x="1909246" y="287572"/>
                  <a:pt x="1919990" y="280551"/>
                </a:cubicBezTo>
                <a:cubicBezTo>
                  <a:pt x="1930120" y="279552"/>
                  <a:pt x="1940770" y="283009"/>
                  <a:pt x="1947318" y="275157"/>
                </a:cubicBezTo>
                <a:cubicBezTo>
                  <a:pt x="1969430" y="271795"/>
                  <a:pt x="2020074" y="264052"/>
                  <a:pt x="2052662" y="260377"/>
                </a:cubicBezTo>
                <a:cubicBezTo>
                  <a:pt x="2069011" y="271949"/>
                  <a:pt x="2098031" y="252728"/>
                  <a:pt x="2142850" y="253103"/>
                </a:cubicBezTo>
                <a:cubicBezTo>
                  <a:pt x="2160684" y="266415"/>
                  <a:pt x="2173071" y="253191"/>
                  <a:pt x="2207849" y="271590"/>
                </a:cubicBezTo>
                <a:cubicBezTo>
                  <a:pt x="2209481" y="270048"/>
                  <a:pt x="2211471" y="268648"/>
                  <a:pt x="2213757" y="267429"/>
                </a:cubicBezTo>
                <a:cubicBezTo>
                  <a:pt x="2227043" y="260354"/>
                  <a:pt x="2247279" y="260873"/>
                  <a:pt x="2258954" y="268589"/>
                </a:cubicBezTo>
                <a:cubicBezTo>
                  <a:pt x="2314759" y="293598"/>
                  <a:pt x="2367284" y="294725"/>
                  <a:pt x="2416183" y="301325"/>
                </a:cubicBezTo>
                <a:cubicBezTo>
                  <a:pt x="2471682" y="306236"/>
                  <a:pt x="2436502" y="278448"/>
                  <a:pt x="2504536" y="302799"/>
                </a:cubicBezTo>
                <a:cubicBezTo>
                  <a:pt x="2512619" y="293910"/>
                  <a:pt x="2521472" y="293787"/>
                  <a:pt x="2536071" y="298698"/>
                </a:cubicBezTo>
                <a:cubicBezTo>
                  <a:pt x="2563080" y="300400"/>
                  <a:pt x="2562424" y="277303"/>
                  <a:pt x="2588893" y="292112"/>
                </a:cubicBezTo>
                <a:cubicBezTo>
                  <a:pt x="2584764" y="279571"/>
                  <a:pt x="2640519" y="289099"/>
                  <a:pt x="2628809" y="275805"/>
                </a:cubicBezTo>
                <a:cubicBezTo>
                  <a:pt x="2647132" y="265144"/>
                  <a:pt x="2654703" y="284003"/>
                  <a:pt x="2672807" y="274811"/>
                </a:cubicBezTo>
                <a:cubicBezTo>
                  <a:pt x="2692689" y="273207"/>
                  <a:pt x="2660665" y="287642"/>
                  <a:pt x="2682466" y="289307"/>
                </a:cubicBezTo>
                <a:lnTo>
                  <a:pt x="2801443" y="272988"/>
                </a:lnTo>
                <a:cubicBezTo>
                  <a:pt x="2816898" y="280651"/>
                  <a:pt x="2829832" y="277431"/>
                  <a:pt x="2842670" y="270747"/>
                </a:cubicBezTo>
                <a:cubicBezTo>
                  <a:pt x="2879478" y="273538"/>
                  <a:pt x="2913716" y="263751"/>
                  <a:pt x="2955436" y="260498"/>
                </a:cubicBezTo>
                <a:cubicBezTo>
                  <a:pt x="2999857" y="269821"/>
                  <a:pt x="3023924" y="250480"/>
                  <a:pt x="3068503" y="247085"/>
                </a:cubicBezTo>
                <a:cubicBezTo>
                  <a:pt x="3111389" y="266609"/>
                  <a:pt x="3098860" y="219898"/>
                  <a:pt x="3136157" y="221367"/>
                </a:cubicBezTo>
                <a:cubicBezTo>
                  <a:pt x="3196055" y="239200"/>
                  <a:pt x="3135454" y="205899"/>
                  <a:pt x="3229025" y="212263"/>
                </a:cubicBezTo>
                <a:cubicBezTo>
                  <a:pt x="3234188" y="215227"/>
                  <a:pt x="3264745" y="186124"/>
                  <a:pt x="3263717" y="182064"/>
                </a:cubicBezTo>
                <a:cubicBezTo>
                  <a:pt x="3284210" y="183616"/>
                  <a:pt x="3383330" y="164943"/>
                  <a:pt x="3412450" y="169845"/>
                </a:cubicBezTo>
                <a:cubicBezTo>
                  <a:pt x="3470355" y="158600"/>
                  <a:pt x="3466269" y="142016"/>
                  <a:pt x="3507988" y="138840"/>
                </a:cubicBezTo>
                <a:cubicBezTo>
                  <a:pt x="3544535" y="128734"/>
                  <a:pt x="3601812" y="127435"/>
                  <a:pt x="3664316" y="114777"/>
                </a:cubicBezTo>
                <a:lnTo>
                  <a:pt x="3711062" y="102156"/>
                </a:lnTo>
                <a:lnTo>
                  <a:pt x="3705359" y="121458"/>
                </a:lnTo>
                <a:cubicBezTo>
                  <a:pt x="3720379" y="120778"/>
                  <a:pt x="3749577" y="126775"/>
                  <a:pt x="3752198" y="127977"/>
                </a:cubicBezTo>
                <a:cubicBezTo>
                  <a:pt x="3786365" y="130259"/>
                  <a:pt x="3791694" y="101101"/>
                  <a:pt x="3839589" y="94314"/>
                </a:cubicBezTo>
                <a:cubicBezTo>
                  <a:pt x="3887485" y="87527"/>
                  <a:pt x="4004152" y="92214"/>
                  <a:pt x="4039575" y="87255"/>
                </a:cubicBezTo>
                <a:lnTo>
                  <a:pt x="4045232" y="88164"/>
                </a:lnTo>
                <a:lnTo>
                  <a:pt x="4041253" y="89220"/>
                </a:lnTo>
                <a:cubicBezTo>
                  <a:pt x="4042318" y="89204"/>
                  <a:pt x="4045202" y="88772"/>
                  <a:pt x="4046168" y="88314"/>
                </a:cubicBezTo>
                <a:lnTo>
                  <a:pt x="4045232" y="88164"/>
                </a:lnTo>
                <a:lnTo>
                  <a:pt x="4047244" y="87630"/>
                </a:lnTo>
                <a:cubicBezTo>
                  <a:pt x="4053549" y="86424"/>
                  <a:pt x="4060647" y="116997"/>
                  <a:pt x="4081797" y="113788"/>
                </a:cubicBezTo>
                <a:cubicBezTo>
                  <a:pt x="4092642" y="113795"/>
                  <a:pt x="4108495" y="79226"/>
                  <a:pt x="4121089" y="75758"/>
                </a:cubicBezTo>
                <a:lnTo>
                  <a:pt x="4148674" y="66671"/>
                </a:lnTo>
                <a:cubicBezTo>
                  <a:pt x="4164695" y="65643"/>
                  <a:pt x="4204528" y="45062"/>
                  <a:pt x="4220548" y="44035"/>
                </a:cubicBezTo>
                <a:cubicBezTo>
                  <a:pt x="4283885" y="77935"/>
                  <a:pt x="4323280" y="76818"/>
                  <a:pt x="4354249" y="88116"/>
                </a:cubicBezTo>
                <a:cubicBezTo>
                  <a:pt x="4424521" y="97907"/>
                  <a:pt x="4455906" y="90768"/>
                  <a:pt x="4549237" y="79806"/>
                </a:cubicBezTo>
                <a:cubicBezTo>
                  <a:pt x="4622250" y="85587"/>
                  <a:pt x="4717263" y="97250"/>
                  <a:pt x="4796679" y="108111"/>
                </a:cubicBezTo>
                <a:cubicBezTo>
                  <a:pt x="4846927" y="119802"/>
                  <a:pt x="4894173" y="120032"/>
                  <a:pt x="4928657" y="111604"/>
                </a:cubicBezTo>
                <a:cubicBezTo>
                  <a:pt x="4976404" y="106223"/>
                  <a:pt x="5082489" y="69591"/>
                  <a:pt x="5136768" y="48267"/>
                </a:cubicBezTo>
                <a:cubicBezTo>
                  <a:pt x="5171389" y="22501"/>
                  <a:pt x="5266869" y="54523"/>
                  <a:pt x="5320899" y="10821"/>
                </a:cubicBezTo>
                <a:cubicBezTo>
                  <a:pt x="5353820" y="3483"/>
                  <a:pt x="5390152" y="453"/>
                  <a:pt x="5427496" y="4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4" name="Content Placeholder 3">
            <a:extLst>
              <a:ext uri="{FF2B5EF4-FFF2-40B4-BE49-F238E27FC236}">
                <a16:creationId xmlns:a16="http://schemas.microsoft.com/office/drawing/2014/main" id="{029527F1-231B-A720-11E6-11D37460DD9B}"/>
              </a:ext>
            </a:extLst>
          </p:cNvPr>
          <p:cNvGraphicFramePr>
            <a:graphicFrameLocks noGrp="1"/>
          </p:cNvGraphicFramePr>
          <p:nvPr>
            <p:ph idx="1"/>
            <p:extLst>
              <p:ext uri="{D42A27DB-BD31-4B8C-83A1-F6EECF244321}">
                <p14:modId xmlns:p14="http://schemas.microsoft.com/office/powerpoint/2010/main" val="99382635"/>
              </p:ext>
            </p:extLst>
          </p:nvPr>
        </p:nvGraphicFramePr>
        <p:xfrm>
          <a:off x="1050925" y="2028887"/>
          <a:ext cx="9810750" cy="39902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5339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11">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3">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1" name="Ink 13">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13" name="Rectangle 15">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 name="Content Placeholder 4" descr="Diagram&#10;&#10;Description automatically generated">
            <a:extLst>
              <a:ext uri="{FF2B5EF4-FFF2-40B4-BE49-F238E27FC236}">
                <a16:creationId xmlns:a16="http://schemas.microsoft.com/office/drawing/2014/main" id="{DF4DDE95-C348-1A61-C919-21665B8DBD8A}"/>
              </a:ext>
            </a:extLst>
          </p:cNvPr>
          <p:cNvPicPr>
            <a:picLocks noGrp="1" noChangeAspect="1"/>
          </p:cNvPicPr>
          <p:nvPr>
            <p:ph idx="1"/>
          </p:nvPr>
        </p:nvPicPr>
        <p:blipFill rotWithShape="1">
          <a:blip r:embed="rId6" cstate="email">
            <a:extLst>
              <a:ext uri="{28A0092B-C50C-407E-A947-70E740481C1C}">
                <a14:useLocalDpi xmlns:a14="http://schemas.microsoft.com/office/drawing/2010/main"/>
              </a:ext>
            </a:extLst>
          </a:blip>
          <a:srcRect b="-634"/>
          <a:stretch/>
        </p:blipFill>
        <p:spPr>
          <a:xfrm>
            <a:off x="-2" y="402451"/>
            <a:ext cx="12191999" cy="4101603"/>
          </a:xfrm>
          <a:prstGeom prst="rect">
            <a:avLst/>
          </a:prstGeom>
        </p:spPr>
      </p:pic>
      <p:sp useBgFill="1">
        <p:nvSpPr>
          <p:cNvPr id="15" name="Freeform: Shape 17">
            <a:extLst>
              <a:ext uri="{FF2B5EF4-FFF2-40B4-BE49-F238E27FC236}">
                <a16:creationId xmlns:a16="http://schemas.microsoft.com/office/drawing/2014/main" id="{F6EE1C8D-9233-4EBC-9B68-862FDCA26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06504"/>
            <a:ext cx="12192002" cy="1951997"/>
          </a:xfrm>
          <a:custGeom>
            <a:avLst/>
            <a:gdLst>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285754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74735 w 12192002"/>
              <a:gd name="connsiteY94" fmla="*/ 1132363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12382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12192002" h="2122526">
                <a:moveTo>
                  <a:pt x="5626960" y="0"/>
                </a:moveTo>
                <a:lnTo>
                  <a:pt x="5758918" y="1023"/>
                </a:lnTo>
                <a:lnTo>
                  <a:pt x="5957375" y="16715"/>
                </a:lnTo>
                <a:cubicBezTo>
                  <a:pt x="5970127" y="20033"/>
                  <a:pt x="5998679" y="20946"/>
                  <a:pt x="6010090" y="20359"/>
                </a:cubicBezTo>
                <a:lnTo>
                  <a:pt x="6041282" y="15266"/>
                </a:lnTo>
                <a:lnTo>
                  <a:pt x="6048637" y="6917"/>
                </a:lnTo>
                <a:lnTo>
                  <a:pt x="6068529" y="7600"/>
                </a:lnTo>
                <a:lnTo>
                  <a:pt x="6073847" y="6063"/>
                </a:lnTo>
                <a:cubicBezTo>
                  <a:pt x="6090539" y="9219"/>
                  <a:pt x="6128055" y="22767"/>
                  <a:pt x="6168673" y="26525"/>
                </a:cubicBezTo>
                <a:cubicBezTo>
                  <a:pt x="6209291" y="30283"/>
                  <a:pt x="6297550" y="13090"/>
                  <a:pt x="6317559" y="28612"/>
                </a:cubicBezTo>
                <a:cubicBezTo>
                  <a:pt x="6409695" y="55045"/>
                  <a:pt x="6472153" y="31322"/>
                  <a:pt x="6549454" y="75412"/>
                </a:cubicBezTo>
                <a:cubicBezTo>
                  <a:pt x="6628105" y="80632"/>
                  <a:pt x="6649105" y="94733"/>
                  <a:pt x="6708221" y="104188"/>
                </a:cubicBezTo>
                <a:cubicBezTo>
                  <a:pt x="6787988" y="118277"/>
                  <a:pt x="6871921" y="137351"/>
                  <a:pt x="6904145" y="132143"/>
                </a:cubicBezTo>
                <a:cubicBezTo>
                  <a:pt x="6943644" y="126545"/>
                  <a:pt x="6937527" y="150711"/>
                  <a:pt x="7018495" y="161649"/>
                </a:cubicBezTo>
                <a:cubicBezTo>
                  <a:pt x="7050188" y="159320"/>
                  <a:pt x="7061147" y="160297"/>
                  <a:pt x="7096987" y="161275"/>
                </a:cubicBezTo>
                <a:lnTo>
                  <a:pt x="7170807" y="173503"/>
                </a:lnTo>
                <a:cubicBezTo>
                  <a:pt x="7184505" y="172489"/>
                  <a:pt x="7192111" y="174628"/>
                  <a:pt x="7197003" y="178151"/>
                </a:cubicBezTo>
                <a:lnTo>
                  <a:pt x="7201101" y="183509"/>
                </a:lnTo>
                <a:lnTo>
                  <a:pt x="7218559" y="188059"/>
                </a:lnTo>
                <a:lnTo>
                  <a:pt x="7310852" y="213308"/>
                </a:lnTo>
                <a:lnTo>
                  <a:pt x="7312179" y="211866"/>
                </a:lnTo>
                <a:cubicBezTo>
                  <a:pt x="7333989" y="206326"/>
                  <a:pt x="7374788" y="205221"/>
                  <a:pt x="7405390" y="202271"/>
                </a:cubicBezTo>
                <a:cubicBezTo>
                  <a:pt x="7422527" y="207464"/>
                  <a:pt x="7476985" y="190048"/>
                  <a:pt x="7495794" y="194166"/>
                </a:cubicBezTo>
                <a:lnTo>
                  <a:pt x="7507039" y="196118"/>
                </a:lnTo>
                <a:lnTo>
                  <a:pt x="7507411" y="195791"/>
                </a:lnTo>
                <a:cubicBezTo>
                  <a:pt x="7510172" y="195437"/>
                  <a:pt x="7513992" y="195787"/>
                  <a:pt x="7519570" y="197126"/>
                </a:cubicBezTo>
                <a:lnTo>
                  <a:pt x="7527542" y="199679"/>
                </a:lnTo>
                <a:lnTo>
                  <a:pt x="7614346" y="205507"/>
                </a:lnTo>
                <a:lnTo>
                  <a:pt x="7718744" y="202036"/>
                </a:lnTo>
                <a:cubicBezTo>
                  <a:pt x="7780965" y="210608"/>
                  <a:pt x="7835119" y="212839"/>
                  <a:pt x="7905407" y="227751"/>
                </a:cubicBezTo>
                <a:cubicBezTo>
                  <a:pt x="7967070" y="225346"/>
                  <a:pt x="8025467" y="246582"/>
                  <a:pt x="8090271" y="269724"/>
                </a:cubicBezTo>
                <a:cubicBezTo>
                  <a:pt x="8147130" y="284670"/>
                  <a:pt x="8181827" y="318792"/>
                  <a:pt x="8245834" y="315885"/>
                </a:cubicBezTo>
                <a:cubicBezTo>
                  <a:pt x="8246647" y="320745"/>
                  <a:pt x="8248859" y="325027"/>
                  <a:pt x="8252033" y="328877"/>
                </a:cubicBezTo>
                <a:lnTo>
                  <a:pt x="8263376" y="338720"/>
                </a:lnTo>
                <a:lnTo>
                  <a:pt x="8266075" y="338490"/>
                </a:lnTo>
                <a:cubicBezTo>
                  <a:pt x="8276151" y="339772"/>
                  <a:pt x="8280845" y="342420"/>
                  <a:pt x="8283149" y="345665"/>
                </a:cubicBezTo>
                <a:lnTo>
                  <a:pt x="8284276" y="350108"/>
                </a:lnTo>
                <a:lnTo>
                  <a:pt x="8295173" y="355931"/>
                </a:lnTo>
                <a:lnTo>
                  <a:pt x="8314432" y="369826"/>
                </a:lnTo>
                <a:lnTo>
                  <a:pt x="8320104" y="370152"/>
                </a:lnTo>
                <a:lnTo>
                  <a:pt x="8352372" y="387570"/>
                </a:lnTo>
                <a:lnTo>
                  <a:pt x="8353799" y="386730"/>
                </a:lnTo>
                <a:cubicBezTo>
                  <a:pt x="8357733" y="385247"/>
                  <a:pt x="8362024" y="384899"/>
                  <a:pt x="8367182" y="386924"/>
                </a:cubicBezTo>
                <a:lnTo>
                  <a:pt x="8490249" y="400966"/>
                </a:lnTo>
                <a:lnTo>
                  <a:pt x="8497594" y="404016"/>
                </a:lnTo>
                <a:lnTo>
                  <a:pt x="8497968" y="403837"/>
                </a:lnTo>
                <a:cubicBezTo>
                  <a:pt x="8500048" y="403987"/>
                  <a:pt x="8502649" y="404798"/>
                  <a:pt x="8506167" y="406575"/>
                </a:cubicBezTo>
                <a:lnTo>
                  <a:pt x="8510983" y="409576"/>
                </a:lnTo>
                <a:lnTo>
                  <a:pt x="8525230" y="415491"/>
                </a:lnTo>
                <a:lnTo>
                  <a:pt x="8596071" y="400649"/>
                </a:lnTo>
                <a:cubicBezTo>
                  <a:pt x="8639145" y="406126"/>
                  <a:pt x="8671609" y="389686"/>
                  <a:pt x="8707847" y="409221"/>
                </a:cubicBezTo>
                <a:cubicBezTo>
                  <a:pt x="8748197" y="414263"/>
                  <a:pt x="8719822" y="400602"/>
                  <a:pt x="8752444" y="411322"/>
                </a:cubicBezTo>
                <a:cubicBezTo>
                  <a:pt x="8789303" y="414879"/>
                  <a:pt x="8898034" y="429534"/>
                  <a:pt x="8928988" y="430554"/>
                </a:cubicBezTo>
                <a:cubicBezTo>
                  <a:pt x="8955520" y="410467"/>
                  <a:pt x="8954693" y="419415"/>
                  <a:pt x="8963048" y="427366"/>
                </a:cubicBezTo>
                <a:lnTo>
                  <a:pt x="8968011" y="425141"/>
                </a:lnTo>
                <a:lnTo>
                  <a:pt x="8974337" y="424441"/>
                </a:lnTo>
                <a:lnTo>
                  <a:pt x="8990394" y="427667"/>
                </a:lnTo>
                <a:lnTo>
                  <a:pt x="8996232" y="429728"/>
                </a:lnTo>
                <a:cubicBezTo>
                  <a:pt x="9000327" y="430831"/>
                  <a:pt x="9003146" y="431159"/>
                  <a:pt x="9005201" y="430939"/>
                </a:cubicBezTo>
                <a:lnTo>
                  <a:pt x="9005486" y="430699"/>
                </a:lnTo>
                <a:lnTo>
                  <a:pt x="9053453" y="433984"/>
                </a:lnTo>
                <a:cubicBezTo>
                  <a:pt x="9068117" y="420419"/>
                  <a:pt x="9112391" y="454853"/>
                  <a:pt x="9113812" y="425670"/>
                </a:cubicBezTo>
                <a:cubicBezTo>
                  <a:pt x="9130955" y="430499"/>
                  <a:pt x="9138865" y="443788"/>
                  <a:pt x="9137318" y="424304"/>
                </a:cubicBezTo>
                <a:cubicBezTo>
                  <a:pt x="9143084" y="425358"/>
                  <a:pt x="9147048" y="424266"/>
                  <a:pt x="9150210" y="422135"/>
                </a:cubicBezTo>
                <a:lnTo>
                  <a:pt x="9151232" y="421070"/>
                </a:lnTo>
                <a:lnTo>
                  <a:pt x="9189246" y="432272"/>
                </a:lnTo>
                <a:lnTo>
                  <a:pt x="9194810" y="441511"/>
                </a:lnTo>
                <a:lnTo>
                  <a:pt x="9231370" y="451590"/>
                </a:lnTo>
                <a:lnTo>
                  <a:pt x="9343052" y="503495"/>
                </a:lnTo>
                <a:cubicBezTo>
                  <a:pt x="9415432" y="508795"/>
                  <a:pt x="9518955" y="534921"/>
                  <a:pt x="9584507" y="549197"/>
                </a:cubicBezTo>
                <a:cubicBezTo>
                  <a:pt x="9602038" y="561809"/>
                  <a:pt x="9675059" y="570203"/>
                  <a:pt x="9728309" y="560617"/>
                </a:cubicBezTo>
                <a:lnTo>
                  <a:pt x="9847792" y="580824"/>
                </a:lnTo>
                <a:cubicBezTo>
                  <a:pt x="9888744" y="590649"/>
                  <a:pt x="9918983" y="587450"/>
                  <a:pt x="9960019" y="587592"/>
                </a:cubicBezTo>
                <a:cubicBezTo>
                  <a:pt x="9984397" y="592516"/>
                  <a:pt x="9998461" y="593006"/>
                  <a:pt x="10039240" y="603107"/>
                </a:cubicBezTo>
                <a:cubicBezTo>
                  <a:pt x="10046863" y="602184"/>
                  <a:pt x="10074570" y="603512"/>
                  <a:pt x="10082169" y="601443"/>
                </a:cubicBezTo>
                <a:lnTo>
                  <a:pt x="10126500" y="603538"/>
                </a:lnTo>
                <a:lnTo>
                  <a:pt x="10261101" y="615053"/>
                </a:lnTo>
                <a:cubicBezTo>
                  <a:pt x="10274744" y="622448"/>
                  <a:pt x="10323589" y="631514"/>
                  <a:pt x="10336855" y="624804"/>
                </a:cubicBezTo>
                <a:cubicBezTo>
                  <a:pt x="10347867" y="624959"/>
                  <a:pt x="10374830" y="633622"/>
                  <a:pt x="10383868" y="625415"/>
                </a:cubicBezTo>
                <a:cubicBezTo>
                  <a:pt x="10409284" y="632493"/>
                  <a:pt x="10436539" y="633300"/>
                  <a:pt x="10445984" y="629262"/>
                </a:cubicBezTo>
                <a:cubicBezTo>
                  <a:pt x="10473833" y="619395"/>
                  <a:pt x="10495464" y="632839"/>
                  <a:pt x="10519280" y="631320"/>
                </a:cubicBezTo>
                <a:cubicBezTo>
                  <a:pt x="10558606" y="636140"/>
                  <a:pt x="10616449" y="646751"/>
                  <a:pt x="10644619" y="651566"/>
                </a:cubicBezTo>
                <a:cubicBezTo>
                  <a:pt x="10707078" y="667239"/>
                  <a:pt x="10806649" y="700317"/>
                  <a:pt x="10857724" y="712684"/>
                </a:cubicBezTo>
                <a:cubicBezTo>
                  <a:pt x="10915291" y="725495"/>
                  <a:pt x="10885368" y="688933"/>
                  <a:pt x="10951063" y="725767"/>
                </a:cubicBezTo>
                <a:cubicBezTo>
                  <a:pt x="10982008" y="727705"/>
                  <a:pt x="11007787" y="723528"/>
                  <a:pt x="11030956" y="721011"/>
                </a:cubicBezTo>
                <a:cubicBezTo>
                  <a:pt x="11029909" y="706023"/>
                  <a:pt x="11057496" y="724188"/>
                  <a:pt x="11085938" y="723892"/>
                </a:cubicBezTo>
                <a:cubicBezTo>
                  <a:pt x="11102606" y="725362"/>
                  <a:pt x="11125909" y="729502"/>
                  <a:pt x="11143411" y="733141"/>
                </a:cubicBezTo>
                <a:cubicBezTo>
                  <a:pt x="11171652" y="736317"/>
                  <a:pt x="11164089" y="762276"/>
                  <a:pt x="11195087" y="732494"/>
                </a:cubicBezTo>
                <a:cubicBezTo>
                  <a:pt x="11221976" y="745071"/>
                  <a:pt x="11231916" y="754905"/>
                  <a:pt x="11273972" y="753513"/>
                </a:cubicBezTo>
                <a:cubicBezTo>
                  <a:pt x="11288331" y="764337"/>
                  <a:pt x="11354320" y="819231"/>
                  <a:pt x="11369715" y="813181"/>
                </a:cubicBezTo>
                <a:cubicBezTo>
                  <a:pt x="11408024" y="821140"/>
                  <a:pt x="11417570" y="873027"/>
                  <a:pt x="11462695" y="874654"/>
                </a:cubicBezTo>
                <a:cubicBezTo>
                  <a:pt x="11507338" y="891120"/>
                  <a:pt x="11468277" y="926374"/>
                  <a:pt x="11516473" y="928206"/>
                </a:cubicBezTo>
                <a:lnTo>
                  <a:pt x="11585369" y="1004898"/>
                </a:lnTo>
                <a:cubicBezTo>
                  <a:pt x="11627915" y="1047460"/>
                  <a:pt x="11688670" y="1023969"/>
                  <a:pt x="11712382" y="1047864"/>
                </a:cubicBezTo>
                <a:cubicBezTo>
                  <a:pt x="11736094" y="1071759"/>
                  <a:pt x="11860362" y="1135225"/>
                  <a:pt x="11894613" y="1148265"/>
                </a:cubicBezTo>
                <a:cubicBezTo>
                  <a:pt x="11928864" y="1161305"/>
                  <a:pt x="11872782" y="1124390"/>
                  <a:pt x="11917888" y="1126105"/>
                </a:cubicBezTo>
                <a:cubicBezTo>
                  <a:pt x="11967364" y="1138091"/>
                  <a:pt x="11978191" y="1115038"/>
                  <a:pt x="12080164" y="1090885"/>
                </a:cubicBezTo>
                <a:cubicBezTo>
                  <a:pt x="12093592" y="1092452"/>
                  <a:pt x="12126659" y="1037250"/>
                  <a:pt x="12140863" y="1035036"/>
                </a:cubicBezTo>
                <a:lnTo>
                  <a:pt x="12192002" y="1015838"/>
                </a:lnTo>
                <a:lnTo>
                  <a:pt x="12192002" y="1955549"/>
                </a:lnTo>
                <a:lnTo>
                  <a:pt x="12192000" y="1955549"/>
                </a:lnTo>
                <a:lnTo>
                  <a:pt x="12192000" y="2122526"/>
                </a:lnTo>
                <a:lnTo>
                  <a:pt x="0" y="2122526"/>
                </a:lnTo>
                <a:lnTo>
                  <a:pt x="0" y="1348327"/>
                </a:lnTo>
                <a:lnTo>
                  <a:pt x="2" y="1348327"/>
                </a:lnTo>
                <a:lnTo>
                  <a:pt x="2" y="592017"/>
                </a:lnTo>
                <a:lnTo>
                  <a:pt x="15526" y="586548"/>
                </a:lnTo>
                <a:cubicBezTo>
                  <a:pt x="35255" y="585160"/>
                  <a:pt x="72229" y="592802"/>
                  <a:pt x="118381" y="583692"/>
                </a:cubicBezTo>
                <a:lnTo>
                  <a:pt x="292435" y="531887"/>
                </a:lnTo>
                <a:cubicBezTo>
                  <a:pt x="333820" y="524854"/>
                  <a:pt x="366418" y="510849"/>
                  <a:pt x="404015" y="511191"/>
                </a:cubicBezTo>
                <a:cubicBezTo>
                  <a:pt x="415660" y="502454"/>
                  <a:pt x="428065" y="497716"/>
                  <a:pt x="445099" y="505368"/>
                </a:cubicBezTo>
                <a:cubicBezTo>
                  <a:pt x="473049" y="498059"/>
                  <a:pt x="549479" y="473644"/>
                  <a:pt x="571717" y="467338"/>
                </a:cubicBezTo>
                <a:lnTo>
                  <a:pt x="578535" y="467527"/>
                </a:lnTo>
                <a:cubicBezTo>
                  <a:pt x="582714" y="467117"/>
                  <a:pt x="586282" y="465474"/>
                  <a:pt x="596792" y="464875"/>
                </a:cubicBezTo>
                <a:cubicBezTo>
                  <a:pt x="618517" y="457289"/>
                  <a:pt x="688384" y="430106"/>
                  <a:pt x="708875" y="422017"/>
                </a:cubicBezTo>
                <a:cubicBezTo>
                  <a:pt x="714996" y="421315"/>
                  <a:pt x="718074" y="419183"/>
                  <a:pt x="719742" y="416340"/>
                </a:cubicBezTo>
                <a:cubicBezTo>
                  <a:pt x="719843" y="415919"/>
                  <a:pt x="719947" y="415498"/>
                  <a:pt x="720047" y="415078"/>
                </a:cubicBezTo>
                <a:lnTo>
                  <a:pt x="763053" y="414307"/>
                </a:lnTo>
                <a:lnTo>
                  <a:pt x="767901" y="412086"/>
                </a:lnTo>
                <a:lnTo>
                  <a:pt x="797041" y="414293"/>
                </a:lnTo>
                <a:lnTo>
                  <a:pt x="811506" y="413988"/>
                </a:lnTo>
                <a:lnTo>
                  <a:pt x="816809" y="416882"/>
                </a:lnTo>
                <a:cubicBezTo>
                  <a:pt x="821862" y="418352"/>
                  <a:pt x="828232" y="418327"/>
                  <a:pt x="837540" y="414918"/>
                </a:cubicBezTo>
                <a:lnTo>
                  <a:pt x="858269" y="416131"/>
                </a:lnTo>
                <a:cubicBezTo>
                  <a:pt x="864622" y="417683"/>
                  <a:pt x="943264" y="400945"/>
                  <a:pt x="948732" y="404293"/>
                </a:cubicBezTo>
                <a:cubicBezTo>
                  <a:pt x="1007438" y="402718"/>
                  <a:pt x="1078958" y="412604"/>
                  <a:pt x="1149979" y="406698"/>
                </a:cubicBezTo>
                <a:cubicBezTo>
                  <a:pt x="1264076" y="391985"/>
                  <a:pt x="1418281" y="371972"/>
                  <a:pt x="1496110" y="357263"/>
                </a:cubicBezTo>
                <a:cubicBezTo>
                  <a:pt x="1524373" y="323194"/>
                  <a:pt x="1569686" y="343349"/>
                  <a:pt x="1608669" y="331673"/>
                </a:cubicBezTo>
                <a:cubicBezTo>
                  <a:pt x="1628634" y="319376"/>
                  <a:pt x="1652708" y="325981"/>
                  <a:pt x="1675071" y="324776"/>
                </a:cubicBezTo>
                <a:cubicBezTo>
                  <a:pt x="1696661" y="320902"/>
                  <a:pt x="1719608" y="311993"/>
                  <a:pt x="1738204" y="308427"/>
                </a:cubicBezTo>
                <a:lnTo>
                  <a:pt x="1786655" y="303376"/>
                </a:lnTo>
                <a:cubicBezTo>
                  <a:pt x="1814690" y="308462"/>
                  <a:pt x="1843563" y="316239"/>
                  <a:pt x="1873080" y="330998"/>
                </a:cubicBezTo>
                <a:cubicBezTo>
                  <a:pt x="1885328" y="340074"/>
                  <a:pt x="1907076" y="340787"/>
                  <a:pt x="1921650" y="332593"/>
                </a:cubicBezTo>
                <a:cubicBezTo>
                  <a:pt x="1924160" y="331181"/>
                  <a:pt x="1926358" y="329554"/>
                  <a:pt x="1928172" y="327762"/>
                </a:cubicBezTo>
                <a:cubicBezTo>
                  <a:pt x="1964849" y="349443"/>
                  <a:pt x="1978703" y="334060"/>
                  <a:pt x="1997356" y="349707"/>
                </a:cubicBezTo>
                <a:cubicBezTo>
                  <a:pt x="2045552" y="350382"/>
                  <a:pt x="2077539" y="328078"/>
                  <a:pt x="2094665" y="341687"/>
                </a:cubicBezTo>
                <a:cubicBezTo>
                  <a:pt x="2129868" y="337565"/>
                  <a:pt x="2171836" y="328633"/>
                  <a:pt x="2208578" y="324976"/>
                </a:cubicBezTo>
                <a:cubicBezTo>
                  <a:pt x="2233182" y="323400"/>
                  <a:pt x="2276000" y="319205"/>
                  <a:pt x="2315112" y="319743"/>
                </a:cubicBezTo>
                <a:cubicBezTo>
                  <a:pt x="2354027" y="341739"/>
                  <a:pt x="2411581" y="311650"/>
                  <a:pt x="2443255" y="328210"/>
                </a:cubicBezTo>
                <a:lnTo>
                  <a:pt x="2568028" y="342111"/>
                </a:lnTo>
                <a:cubicBezTo>
                  <a:pt x="2608701" y="337537"/>
                  <a:pt x="2582516" y="375805"/>
                  <a:pt x="2646527" y="315870"/>
                </a:cubicBezTo>
                <a:cubicBezTo>
                  <a:pt x="2717602" y="329320"/>
                  <a:pt x="2719299" y="298751"/>
                  <a:pt x="2781569" y="326406"/>
                </a:cubicBezTo>
                <a:lnTo>
                  <a:pt x="3030291" y="348227"/>
                </a:lnTo>
                <a:cubicBezTo>
                  <a:pt x="3072289" y="343635"/>
                  <a:pt x="3082691" y="349641"/>
                  <a:pt x="3142556" y="350870"/>
                </a:cubicBezTo>
                <a:cubicBezTo>
                  <a:pt x="3203390" y="348332"/>
                  <a:pt x="3209724" y="356304"/>
                  <a:pt x="3262356" y="358645"/>
                </a:cubicBezTo>
                <a:cubicBezTo>
                  <a:pt x="3295546" y="360921"/>
                  <a:pt x="3336380" y="362051"/>
                  <a:pt x="3341698" y="364522"/>
                </a:cubicBezTo>
                <a:lnTo>
                  <a:pt x="3344026" y="363547"/>
                </a:lnTo>
                <a:cubicBezTo>
                  <a:pt x="3353997" y="361853"/>
                  <a:pt x="3359859" y="362931"/>
                  <a:pt x="3363888" y="365229"/>
                </a:cubicBezTo>
                <a:lnTo>
                  <a:pt x="3400728" y="382181"/>
                </a:lnTo>
                <a:lnTo>
                  <a:pt x="3473223" y="370133"/>
                </a:lnTo>
                <a:cubicBezTo>
                  <a:pt x="3488625" y="364503"/>
                  <a:pt x="3513943" y="370768"/>
                  <a:pt x="3536135" y="366472"/>
                </a:cubicBezTo>
                <a:cubicBezTo>
                  <a:pt x="3549392" y="369181"/>
                  <a:pt x="3571626" y="354982"/>
                  <a:pt x="3585978" y="356773"/>
                </a:cubicBezTo>
                <a:lnTo>
                  <a:pt x="3594501" y="357463"/>
                </a:lnTo>
                <a:lnTo>
                  <a:pt x="3594736" y="357194"/>
                </a:lnTo>
                <a:cubicBezTo>
                  <a:pt x="3596729" y="356739"/>
                  <a:pt x="3599583" y="356739"/>
                  <a:pt x="3603855" y="357358"/>
                </a:cubicBezTo>
                <a:lnTo>
                  <a:pt x="3610035" y="358720"/>
                </a:lnTo>
                <a:lnTo>
                  <a:pt x="3682513" y="326449"/>
                </a:lnTo>
                <a:cubicBezTo>
                  <a:pt x="3725132" y="319209"/>
                  <a:pt x="3741010" y="317232"/>
                  <a:pt x="3789760" y="302526"/>
                </a:cubicBezTo>
                <a:cubicBezTo>
                  <a:pt x="3829631" y="295662"/>
                  <a:pt x="3861095" y="281792"/>
                  <a:pt x="3897275" y="282288"/>
                </a:cubicBezTo>
                <a:cubicBezTo>
                  <a:pt x="3908538" y="273598"/>
                  <a:pt x="3920509" y="268909"/>
                  <a:pt x="3936846" y="276633"/>
                </a:cubicBezTo>
                <a:cubicBezTo>
                  <a:pt x="3972980" y="267440"/>
                  <a:pt x="3976670" y="252111"/>
                  <a:pt x="4004538" y="259176"/>
                </a:cubicBezTo>
                <a:cubicBezTo>
                  <a:pt x="4016877" y="233368"/>
                  <a:pt x="4021427" y="241744"/>
                  <a:pt x="4033778" y="246608"/>
                </a:cubicBezTo>
                <a:lnTo>
                  <a:pt x="4035363" y="246843"/>
                </a:lnTo>
                <a:lnTo>
                  <a:pt x="4036996" y="243176"/>
                </a:lnTo>
                <a:lnTo>
                  <a:pt x="4042364" y="240742"/>
                </a:lnTo>
                <a:lnTo>
                  <a:pt x="4058954" y="239121"/>
                </a:lnTo>
                <a:lnTo>
                  <a:pt x="4065510" y="239339"/>
                </a:lnTo>
                <a:cubicBezTo>
                  <a:pt x="4069909" y="239180"/>
                  <a:pt x="4072681" y="238679"/>
                  <a:pt x="4074427" y="237895"/>
                </a:cubicBezTo>
                <a:cubicBezTo>
                  <a:pt x="4074466" y="237796"/>
                  <a:pt x="4074507" y="237697"/>
                  <a:pt x="4074546" y="237596"/>
                </a:cubicBezTo>
                <a:lnTo>
                  <a:pt x="4083097" y="236761"/>
                </a:lnTo>
                <a:cubicBezTo>
                  <a:pt x="4099102" y="230874"/>
                  <a:pt x="4124720" y="217294"/>
                  <a:pt x="4142745" y="210228"/>
                </a:cubicBezTo>
                <a:cubicBezTo>
                  <a:pt x="4161277" y="209757"/>
                  <a:pt x="4204215" y="211652"/>
                  <a:pt x="4191248" y="194363"/>
                </a:cubicBezTo>
                <a:cubicBezTo>
                  <a:pt x="4197143" y="193685"/>
                  <a:pt x="4200119" y="191566"/>
                  <a:pt x="4201744" y="188729"/>
                </a:cubicBezTo>
                <a:cubicBezTo>
                  <a:pt x="4201845" y="188309"/>
                  <a:pt x="4201947" y="187890"/>
                  <a:pt x="4202048" y="187470"/>
                </a:cubicBezTo>
                <a:lnTo>
                  <a:pt x="4248116" y="184675"/>
                </a:lnTo>
                <a:lnTo>
                  <a:pt x="4276141" y="186999"/>
                </a:lnTo>
                <a:lnTo>
                  <a:pt x="4290062" y="186753"/>
                </a:lnTo>
                <a:lnTo>
                  <a:pt x="4295143" y="189670"/>
                </a:lnTo>
                <a:cubicBezTo>
                  <a:pt x="4299996" y="191161"/>
                  <a:pt x="4306126" y="191162"/>
                  <a:pt x="4315108" y="187791"/>
                </a:cubicBezTo>
                <a:lnTo>
                  <a:pt x="4316965" y="186450"/>
                </a:lnTo>
                <a:lnTo>
                  <a:pt x="4362875" y="193065"/>
                </a:lnTo>
                <a:cubicBezTo>
                  <a:pt x="4368977" y="194642"/>
                  <a:pt x="4423306" y="188348"/>
                  <a:pt x="4428542" y="191719"/>
                </a:cubicBezTo>
                <a:cubicBezTo>
                  <a:pt x="4462662" y="194921"/>
                  <a:pt x="4457822" y="194180"/>
                  <a:pt x="4515813" y="181068"/>
                </a:cubicBezTo>
                <a:cubicBezTo>
                  <a:pt x="4524746" y="178930"/>
                  <a:pt x="4680151" y="178122"/>
                  <a:pt x="4715526" y="171166"/>
                </a:cubicBezTo>
                <a:cubicBezTo>
                  <a:pt x="4741916" y="171832"/>
                  <a:pt x="4677963" y="180680"/>
                  <a:pt x="4762447" y="162678"/>
                </a:cubicBezTo>
                <a:cubicBezTo>
                  <a:pt x="4784109" y="162698"/>
                  <a:pt x="4806742" y="151552"/>
                  <a:pt x="4840439" y="134910"/>
                </a:cubicBezTo>
                <a:cubicBezTo>
                  <a:pt x="4916356" y="97503"/>
                  <a:pt x="4937025" y="110510"/>
                  <a:pt x="5011513" y="110893"/>
                </a:cubicBezTo>
                <a:cubicBezTo>
                  <a:pt x="5038947" y="76939"/>
                  <a:pt x="5028196" y="106028"/>
                  <a:pt x="5065790" y="94512"/>
                </a:cubicBezTo>
                <a:cubicBezTo>
                  <a:pt x="5064856" y="121900"/>
                  <a:pt x="5108319" y="72464"/>
                  <a:pt x="5121659" y="101083"/>
                </a:cubicBezTo>
                <a:cubicBezTo>
                  <a:pt x="5128079" y="98081"/>
                  <a:pt x="5133876" y="94270"/>
                  <a:pt x="5139595" y="90230"/>
                </a:cubicBezTo>
                <a:lnTo>
                  <a:pt x="5142598" y="88129"/>
                </a:lnTo>
                <a:lnTo>
                  <a:pt x="5156554" y="84729"/>
                </a:lnTo>
                <a:lnTo>
                  <a:pt x="5174660" y="77506"/>
                </a:lnTo>
                <a:lnTo>
                  <a:pt x="5222961" y="74516"/>
                </a:lnTo>
                <a:cubicBezTo>
                  <a:pt x="5230550" y="71886"/>
                  <a:pt x="5251598" y="63576"/>
                  <a:pt x="5261763" y="63392"/>
                </a:cubicBezTo>
                <a:lnTo>
                  <a:pt x="5381667" y="42975"/>
                </a:lnTo>
                <a:cubicBezTo>
                  <a:pt x="5391827" y="39989"/>
                  <a:pt x="5429368" y="35305"/>
                  <a:pt x="5432760" y="25273"/>
                </a:cubicBezTo>
                <a:cubicBezTo>
                  <a:pt x="5439009" y="12982"/>
                  <a:pt x="5478134" y="27048"/>
                  <a:pt x="5470905" y="14020"/>
                </a:cubicBezTo>
                <a:lnTo>
                  <a:pt x="56269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48F92359-2883-4C1D-972D-BF52F3F41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06504"/>
            <a:ext cx="12192000" cy="1951997"/>
          </a:xfrm>
          <a:custGeom>
            <a:avLst/>
            <a:gdLst>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285754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74735 w 12192002"/>
              <a:gd name="connsiteY94" fmla="*/ 1132363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12382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12192002" h="2122526">
                <a:moveTo>
                  <a:pt x="5626960" y="0"/>
                </a:moveTo>
                <a:lnTo>
                  <a:pt x="5758918" y="1023"/>
                </a:lnTo>
                <a:lnTo>
                  <a:pt x="5957375" y="16715"/>
                </a:lnTo>
                <a:cubicBezTo>
                  <a:pt x="5970127" y="20033"/>
                  <a:pt x="5998679" y="20946"/>
                  <a:pt x="6010090" y="20359"/>
                </a:cubicBezTo>
                <a:lnTo>
                  <a:pt x="6041282" y="15266"/>
                </a:lnTo>
                <a:lnTo>
                  <a:pt x="6048637" y="6917"/>
                </a:lnTo>
                <a:lnTo>
                  <a:pt x="6068529" y="7600"/>
                </a:lnTo>
                <a:lnTo>
                  <a:pt x="6073847" y="6063"/>
                </a:lnTo>
                <a:cubicBezTo>
                  <a:pt x="6090539" y="9219"/>
                  <a:pt x="6128055" y="22767"/>
                  <a:pt x="6168673" y="26525"/>
                </a:cubicBezTo>
                <a:cubicBezTo>
                  <a:pt x="6209291" y="30283"/>
                  <a:pt x="6297550" y="13090"/>
                  <a:pt x="6317559" y="28612"/>
                </a:cubicBezTo>
                <a:cubicBezTo>
                  <a:pt x="6409695" y="55045"/>
                  <a:pt x="6472153" y="31322"/>
                  <a:pt x="6549454" y="75412"/>
                </a:cubicBezTo>
                <a:cubicBezTo>
                  <a:pt x="6628105" y="80632"/>
                  <a:pt x="6649105" y="94733"/>
                  <a:pt x="6708221" y="104188"/>
                </a:cubicBezTo>
                <a:cubicBezTo>
                  <a:pt x="6787988" y="118277"/>
                  <a:pt x="6871921" y="137351"/>
                  <a:pt x="6904145" y="132143"/>
                </a:cubicBezTo>
                <a:cubicBezTo>
                  <a:pt x="6943644" y="126545"/>
                  <a:pt x="6937527" y="150711"/>
                  <a:pt x="7018495" y="161649"/>
                </a:cubicBezTo>
                <a:cubicBezTo>
                  <a:pt x="7050188" y="159320"/>
                  <a:pt x="7061147" y="160297"/>
                  <a:pt x="7096987" y="161275"/>
                </a:cubicBezTo>
                <a:lnTo>
                  <a:pt x="7170807" y="173503"/>
                </a:lnTo>
                <a:cubicBezTo>
                  <a:pt x="7184505" y="172489"/>
                  <a:pt x="7192111" y="174628"/>
                  <a:pt x="7197003" y="178151"/>
                </a:cubicBezTo>
                <a:lnTo>
                  <a:pt x="7201101" y="183509"/>
                </a:lnTo>
                <a:lnTo>
                  <a:pt x="7218559" y="188059"/>
                </a:lnTo>
                <a:lnTo>
                  <a:pt x="7310852" y="213308"/>
                </a:lnTo>
                <a:lnTo>
                  <a:pt x="7312179" y="211866"/>
                </a:lnTo>
                <a:cubicBezTo>
                  <a:pt x="7333989" y="206326"/>
                  <a:pt x="7374788" y="205221"/>
                  <a:pt x="7405390" y="202271"/>
                </a:cubicBezTo>
                <a:cubicBezTo>
                  <a:pt x="7422527" y="207464"/>
                  <a:pt x="7476985" y="190048"/>
                  <a:pt x="7495794" y="194166"/>
                </a:cubicBezTo>
                <a:lnTo>
                  <a:pt x="7507039" y="196118"/>
                </a:lnTo>
                <a:lnTo>
                  <a:pt x="7507411" y="195791"/>
                </a:lnTo>
                <a:cubicBezTo>
                  <a:pt x="7510172" y="195437"/>
                  <a:pt x="7513992" y="195787"/>
                  <a:pt x="7519570" y="197126"/>
                </a:cubicBezTo>
                <a:lnTo>
                  <a:pt x="7527542" y="199679"/>
                </a:lnTo>
                <a:lnTo>
                  <a:pt x="7614346" y="205507"/>
                </a:lnTo>
                <a:lnTo>
                  <a:pt x="7718744" y="202036"/>
                </a:lnTo>
                <a:cubicBezTo>
                  <a:pt x="7780965" y="210608"/>
                  <a:pt x="7835119" y="212839"/>
                  <a:pt x="7905407" y="227751"/>
                </a:cubicBezTo>
                <a:cubicBezTo>
                  <a:pt x="7967070" y="225346"/>
                  <a:pt x="8025467" y="246582"/>
                  <a:pt x="8090271" y="269724"/>
                </a:cubicBezTo>
                <a:cubicBezTo>
                  <a:pt x="8147130" y="284670"/>
                  <a:pt x="8181827" y="318792"/>
                  <a:pt x="8245834" y="315885"/>
                </a:cubicBezTo>
                <a:cubicBezTo>
                  <a:pt x="8246647" y="320745"/>
                  <a:pt x="8248859" y="325027"/>
                  <a:pt x="8252033" y="328877"/>
                </a:cubicBezTo>
                <a:lnTo>
                  <a:pt x="8263376" y="338720"/>
                </a:lnTo>
                <a:lnTo>
                  <a:pt x="8266075" y="338490"/>
                </a:lnTo>
                <a:cubicBezTo>
                  <a:pt x="8276151" y="339772"/>
                  <a:pt x="8280845" y="342420"/>
                  <a:pt x="8283149" y="345665"/>
                </a:cubicBezTo>
                <a:lnTo>
                  <a:pt x="8284276" y="350108"/>
                </a:lnTo>
                <a:lnTo>
                  <a:pt x="8295173" y="355931"/>
                </a:lnTo>
                <a:lnTo>
                  <a:pt x="8314432" y="369826"/>
                </a:lnTo>
                <a:lnTo>
                  <a:pt x="8320104" y="370152"/>
                </a:lnTo>
                <a:lnTo>
                  <a:pt x="8352372" y="387570"/>
                </a:lnTo>
                <a:lnTo>
                  <a:pt x="8353799" y="386730"/>
                </a:lnTo>
                <a:cubicBezTo>
                  <a:pt x="8357733" y="385247"/>
                  <a:pt x="8362024" y="384899"/>
                  <a:pt x="8367182" y="386924"/>
                </a:cubicBezTo>
                <a:lnTo>
                  <a:pt x="8490249" y="400966"/>
                </a:lnTo>
                <a:lnTo>
                  <a:pt x="8497594" y="404016"/>
                </a:lnTo>
                <a:lnTo>
                  <a:pt x="8497968" y="403837"/>
                </a:lnTo>
                <a:cubicBezTo>
                  <a:pt x="8500048" y="403987"/>
                  <a:pt x="8502649" y="404798"/>
                  <a:pt x="8506167" y="406575"/>
                </a:cubicBezTo>
                <a:lnTo>
                  <a:pt x="8510983" y="409576"/>
                </a:lnTo>
                <a:lnTo>
                  <a:pt x="8525230" y="415491"/>
                </a:lnTo>
                <a:lnTo>
                  <a:pt x="8596071" y="400649"/>
                </a:lnTo>
                <a:cubicBezTo>
                  <a:pt x="8639145" y="406126"/>
                  <a:pt x="8671609" y="389686"/>
                  <a:pt x="8707847" y="409221"/>
                </a:cubicBezTo>
                <a:cubicBezTo>
                  <a:pt x="8748197" y="414263"/>
                  <a:pt x="8719822" y="400602"/>
                  <a:pt x="8752444" y="411322"/>
                </a:cubicBezTo>
                <a:cubicBezTo>
                  <a:pt x="8789303" y="414879"/>
                  <a:pt x="8898034" y="429534"/>
                  <a:pt x="8928988" y="430554"/>
                </a:cubicBezTo>
                <a:cubicBezTo>
                  <a:pt x="8955520" y="410467"/>
                  <a:pt x="8954693" y="419415"/>
                  <a:pt x="8963048" y="427366"/>
                </a:cubicBezTo>
                <a:lnTo>
                  <a:pt x="8968011" y="425141"/>
                </a:lnTo>
                <a:lnTo>
                  <a:pt x="8974337" y="424441"/>
                </a:lnTo>
                <a:lnTo>
                  <a:pt x="8990394" y="427667"/>
                </a:lnTo>
                <a:lnTo>
                  <a:pt x="8996232" y="429728"/>
                </a:lnTo>
                <a:cubicBezTo>
                  <a:pt x="9000327" y="430831"/>
                  <a:pt x="9003146" y="431159"/>
                  <a:pt x="9005201" y="430939"/>
                </a:cubicBezTo>
                <a:lnTo>
                  <a:pt x="9005486" y="430699"/>
                </a:lnTo>
                <a:lnTo>
                  <a:pt x="9053453" y="433984"/>
                </a:lnTo>
                <a:cubicBezTo>
                  <a:pt x="9068117" y="420419"/>
                  <a:pt x="9112391" y="454853"/>
                  <a:pt x="9113812" y="425670"/>
                </a:cubicBezTo>
                <a:cubicBezTo>
                  <a:pt x="9130955" y="430499"/>
                  <a:pt x="9138865" y="443788"/>
                  <a:pt x="9137318" y="424304"/>
                </a:cubicBezTo>
                <a:cubicBezTo>
                  <a:pt x="9143084" y="425358"/>
                  <a:pt x="9147048" y="424266"/>
                  <a:pt x="9150210" y="422135"/>
                </a:cubicBezTo>
                <a:lnTo>
                  <a:pt x="9151232" y="421070"/>
                </a:lnTo>
                <a:lnTo>
                  <a:pt x="9189246" y="432272"/>
                </a:lnTo>
                <a:lnTo>
                  <a:pt x="9194810" y="441511"/>
                </a:lnTo>
                <a:lnTo>
                  <a:pt x="9231370" y="451590"/>
                </a:lnTo>
                <a:lnTo>
                  <a:pt x="9343052" y="503495"/>
                </a:lnTo>
                <a:cubicBezTo>
                  <a:pt x="9415432" y="508795"/>
                  <a:pt x="9518955" y="534921"/>
                  <a:pt x="9584507" y="549197"/>
                </a:cubicBezTo>
                <a:cubicBezTo>
                  <a:pt x="9602038" y="561809"/>
                  <a:pt x="9675059" y="570203"/>
                  <a:pt x="9728309" y="560617"/>
                </a:cubicBezTo>
                <a:lnTo>
                  <a:pt x="9847792" y="580824"/>
                </a:lnTo>
                <a:cubicBezTo>
                  <a:pt x="9888744" y="590649"/>
                  <a:pt x="9918983" y="587450"/>
                  <a:pt x="9960019" y="587592"/>
                </a:cubicBezTo>
                <a:cubicBezTo>
                  <a:pt x="9984397" y="592516"/>
                  <a:pt x="9998461" y="593006"/>
                  <a:pt x="10039240" y="603107"/>
                </a:cubicBezTo>
                <a:cubicBezTo>
                  <a:pt x="10046863" y="602184"/>
                  <a:pt x="10074570" y="603512"/>
                  <a:pt x="10082169" y="601443"/>
                </a:cubicBezTo>
                <a:lnTo>
                  <a:pt x="10126500" y="603538"/>
                </a:lnTo>
                <a:lnTo>
                  <a:pt x="10261101" y="615053"/>
                </a:lnTo>
                <a:cubicBezTo>
                  <a:pt x="10274744" y="622448"/>
                  <a:pt x="10323589" y="631514"/>
                  <a:pt x="10336855" y="624804"/>
                </a:cubicBezTo>
                <a:cubicBezTo>
                  <a:pt x="10347867" y="624959"/>
                  <a:pt x="10374830" y="633622"/>
                  <a:pt x="10383868" y="625415"/>
                </a:cubicBezTo>
                <a:cubicBezTo>
                  <a:pt x="10409284" y="632493"/>
                  <a:pt x="10436539" y="633300"/>
                  <a:pt x="10445984" y="629262"/>
                </a:cubicBezTo>
                <a:cubicBezTo>
                  <a:pt x="10473833" y="619395"/>
                  <a:pt x="10495464" y="632839"/>
                  <a:pt x="10519280" y="631320"/>
                </a:cubicBezTo>
                <a:cubicBezTo>
                  <a:pt x="10558606" y="636140"/>
                  <a:pt x="10616449" y="646751"/>
                  <a:pt x="10644619" y="651566"/>
                </a:cubicBezTo>
                <a:cubicBezTo>
                  <a:pt x="10707078" y="667239"/>
                  <a:pt x="10806649" y="700317"/>
                  <a:pt x="10857724" y="712684"/>
                </a:cubicBezTo>
                <a:cubicBezTo>
                  <a:pt x="10915291" y="725495"/>
                  <a:pt x="10885368" y="688933"/>
                  <a:pt x="10951063" y="725767"/>
                </a:cubicBezTo>
                <a:cubicBezTo>
                  <a:pt x="10982008" y="727705"/>
                  <a:pt x="11007787" y="723528"/>
                  <a:pt x="11030956" y="721011"/>
                </a:cubicBezTo>
                <a:cubicBezTo>
                  <a:pt x="11029909" y="706023"/>
                  <a:pt x="11057496" y="724188"/>
                  <a:pt x="11085938" y="723892"/>
                </a:cubicBezTo>
                <a:cubicBezTo>
                  <a:pt x="11102606" y="725362"/>
                  <a:pt x="11125909" y="729502"/>
                  <a:pt x="11143411" y="733141"/>
                </a:cubicBezTo>
                <a:cubicBezTo>
                  <a:pt x="11171652" y="736317"/>
                  <a:pt x="11164089" y="762276"/>
                  <a:pt x="11195087" y="732494"/>
                </a:cubicBezTo>
                <a:cubicBezTo>
                  <a:pt x="11221976" y="745071"/>
                  <a:pt x="11231916" y="754905"/>
                  <a:pt x="11273972" y="753513"/>
                </a:cubicBezTo>
                <a:cubicBezTo>
                  <a:pt x="11288331" y="764337"/>
                  <a:pt x="11354320" y="819231"/>
                  <a:pt x="11369715" y="813181"/>
                </a:cubicBezTo>
                <a:cubicBezTo>
                  <a:pt x="11408024" y="821140"/>
                  <a:pt x="11417570" y="873027"/>
                  <a:pt x="11462695" y="874654"/>
                </a:cubicBezTo>
                <a:cubicBezTo>
                  <a:pt x="11507338" y="891120"/>
                  <a:pt x="11468277" y="926374"/>
                  <a:pt x="11516473" y="928206"/>
                </a:cubicBezTo>
                <a:lnTo>
                  <a:pt x="11585369" y="1004898"/>
                </a:lnTo>
                <a:cubicBezTo>
                  <a:pt x="11627915" y="1047460"/>
                  <a:pt x="11688670" y="1023969"/>
                  <a:pt x="11712382" y="1047864"/>
                </a:cubicBezTo>
                <a:cubicBezTo>
                  <a:pt x="11736094" y="1071759"/>
                  <a:pt x="11860362" y="1135225"/>
                  <a:pt x="11894613" y="1148265"/>
                </a:cubicBezTo>
                <a:cubicBezTo>
                  <a:pt x="11928864" y="1161305"/>
                  <a:pt x="11872782" y="1124390"/>
                  <a:pt x="11917888" y="1126105"/>
                </a:cubicBezTo>
                <a:cubicBezTo>
                  <a:pt x="11967364" y="1138091"/>
                  <a:pt x="11978191" y="1115038"/>
                  <a:pt x="12080164" y="1090885"/>
                </a:cubicBezTo>
                <a:cubicBezTo>
                  <a:pt x="12093592" y="1092452"/>
                  <a:pt x="12126659" y="1037250"/>
                  <a:pt x="12140863" y="1035036"/>
                </a:cubicBezTo>
                <a:lnTo>
                  <a:pt x="12192002" y="1015838"/>
                </a:lnTo>
                <a:lnTo>
                  <a:pt x="12192002" y="1955549"/>
                </a:lnTo>
                <a:lnTo>
                  <a:pt x="12192000" y="1955549"/>
                </a:lnTo>
                <a:lnTo>
                  <a:pt x="12192000" y="2122526"/>
                </a:lnTo>
                <a:lnTo>
                  <a:pt x="0" y="2122526"/>
                </a:lnTo>
                <a:lnTo>
                  <a:pt x="0" y="1348327"/>
                </a:lnTo>
                <a:lnTo>
                  <a:pt x="2" y="1348327"/>
                </a:lnTo>
                <a:lnTo>
                  <a:pt x="2" y="592017"/>
                </a:lnTo>
                <a:lnTo>
                  <a:pt x="15526" y="586548"/>
                </a:lnTo>
                <a:cubicBezTo>
                  <a:pt x="35255" y="585160"/>
                  <a:pt x="72229" y="592802"/>
                  <a:pt x="118381" y="583692"/>
                </a:cubicBezTo>
                <a:lnTo>
                  <a:pt x="292435" y="531887"/>
                </a:lnTo>
                <a:cubicBezTo>
                  <a:pt x="333820" y="524854"/>
                  <a:pt x="366418" y="510849"/>
                  <a:pt x="404015" y="511191"/>
                </a:cubicBezTo>
                <a:cubicBezTo>
                  <a:pt x="415660" y="502454"/>
                  <a:pt x="428065" y="497716"/>
                  <a:pt x="445099" y="505368"/>
                </a:cubicBezTo>
                <a:cubicBezTo>
                  <a:pt x="473049" y="498059"/>
                  <a:pt x="549479" y="473644"/>
                  <a:pt x="571717" y="467338"/>
                </a:cubicBezTo>
                <a:lnTo>
                  <a:pt x="578535" y="467527"/>
                </a:lnTo>
                <a:cubicBezTo>
                  <a:pt x="582714" y="467117"/>
                  <a:pt x="586282" y="465474"/>
                  <a:pt x="596792" y="464875"/>
                </a:cubicBezTo>
                <a:cubicBezTo>
                  <a:pt x="618517" y="457289"/>
                  <a:pt x="688384" y="430106"/>
                  <a:pt x="708875" y="422017"/>
                </a:cubicBezTo>
                <a:cubicBezTo>
                  <a:pt x="714996" y="421315"/>
                  <a:pt x="718074" y="419183"/>
                  <a:pt x="719742" y="416340"/>
                </a:cubicBezTo>
                <a:cubicBezTo>
                  <a:pt x="719843" y="415919"/>
                  <a:pt x="719947" y="415498"/>
                  <a:pt x="720047" y="415078"/>
                </a:cubicBezTo>
                <a:lnTo>
                  <a:pt x="763053" y="414307"/>
                </a:lnTo>
                <a:lnTo>
                  <a:pt x="767901" y="412086"/>
                </a:lnTo>
                <a:lnTo>
                  <a:pt x="797041" y="414293"/>
                </a:lnTo>
                <a:lnTo>
                  <a:pt x="811506" y="413988"/>
                </a:lnTo>
                <a:lnTo>
                  <a:pt x="816809" y="416882"/>
                </a:lnTo>
                <a:cubicBezTo>
                  <a:pt x="821862" y="418352"/>
                  <a:pt x="828232" y="418327"/>
                  <a:pt x="837540" y="414918"/>
                </a:cubicBezTo>
                <a:lnTo>
                  <a:pt x="858269" y="416131"/>
                </a:lnTo>
                <a:cubicBezTo>
                  <a:pt x="864622" y="417683"/>
                  <a:pt x="943264" y="400945"/>
                  <a:pt x="948732" y="404293"/>
                </a:cubicBezTo>
                <a:cubicBezTo>
                  <a:pt x="1007438" y="402718"/>
                  <a:pt x="1078958" y="412604"/>
                  <a:pt x="1149979" y="406698"/>
                </a:cubicBezTo>
                <a:cubicBezTo>
                  <a:pt x="1264076" y="391985"/>
                  <a:pt x="1418281" y="371972"/>
                  <a:pt x="1496110" y="357263"/>
                </a:cubicBezTo>
                <a:cubicBezTo>
                  <a:pt x="1524373" y="323194"/>
                  <a:pt x="1569686" y="343349"/>
                  <a:pt x="1608669" y="331673"/>
                </a:cubicBezTo>
                <a:cubicBezTo>
                  <a:pt x="1628634" y="319376"/>
                  <a:pt x="1652708" y="325981"/>
                  <a:pt x="1675071" y="324776"/>
                </a:cubicBezTo>
                <a:cubicBezTo>
                  <a:pt x="1696661" y="320902"/>
                  <a:pt x="1719608" y="311993"/>
                  <a:pt x="1738204" y="308427"/>
                </a:cubicBezTo>
                <a:lnTo>
                  <a:pt x="1786655" y="303376"/>
                </a:lnTo>
                <a:cubicBezTo>
                  <a:pt x="1814690" y="308462"/>
                  <a:pt x="1843563" y="316239"/>
                  <a:pt x="1873080" y="330998"/>
                </a:cubicBezTo>
                <a:cubicBezTo>
                  <a:pt x="1885328" y="340074"/>
                  <a:pt x="1907076" y="340787"/>
                  <a:pt x="1921650" y="332593"/>
                </a:cubicBezTo>
                <a:cubicBezTo>
                  <a:pt x="1924160" y="331181"/>
                  <a:pt x="1926358" y="329554"/>
                  <a:pt x="1928172" y="327762"/>
                </a:cubicBezTo>
                <a:cubicBezTo>
                  <a:pt x="1964849" y="349443"/>
                  <a:pt x="1978703" y="334060"/>
                  <a:pt x="1997356" y="349707"/>
                </a:cubicBezTo>
                <a:cubicBezTo>
                  <a:pt x="2045552" y="350382"/>
                  <a:pt x="2077539" y="328078"/>
                  <a:pt x="2094665" y="341687"/>
                </a:cubicBezTo>
                <a:cubicBezTo>
                  <a:pt x="2129868" y="337565"/>
                  <a:pt x="2171836" y="328633"/>
                  <a:pt x="2208578" y="324976"/>
                </a:cubicBezTo>
                <a:cubicBezTo>
                  <a:pt x="2233182" y="323400"/>
                  <a:pt x="2276000" y="319205"/>
                  <a:pt x="2315112" y="319743"/>
                </a:cubicBezTo>
                <a:cubicBezTo>
                  <a:pt x="2354027" y="341739"/>
                  <a:pt x="2411581" y="311650"/>
                  <a:pt x="2443255" y="328210"/>
                </a:cubicBezTo>
                <a:lnTo>
                  <a:pt x="2568028" y="342111"/>
                </a:lnTo>
                <a:cubicBezTo>
                  <a:pt x="2608701" y="337537"/>
                  <a:pt x="2582516" y="375805"/>
                  <a:pt x="2646527" y="315870"/>
                </a:cubicBezTo>
                <a:cubicBezTo>
                  <a:pt x="2717602" y="329320"/>
                  <a:pt x="2719299" y="298751"/>
                  <a:pt x="2781569" y="326406"/>
                </a:cubicBezTo>
                <a:lnTo>
                  <a:pt x="3030291" y="348227"/>
                </a:lnTo>
                <a:cubicBezTo>
                  <a:pt x="3072289" y="343635"/>
                  <a:pt x="3082691" y="349641"/>
                  <a:pt x="3142556" y="350870"/>
                </a:cubicBezTo>
                <a:cubicBezTo>
                  <a:pt x="3203390" y="348332"/>
                  <a:pt x="3209724" y="356304"/>
                  <a:pt x="3262356" y="358645"/>
                </a:cubicBezTo>
                <a:cubicBezTo>
                  <a:pt x="3295546" y="360921"/>
                  <a:pt x="3336380" y="362051"/>
                  <a:pt x="3341698" y="364522"/>
                </a:cubicBezTo>
                <a:lnTo>
                  <a:pt x="3344026" y="363547"/>
                </a:lnTo>
                <a:cubicBezTo>
                  <a:pt x="3353997" y="361853"/>
                  <a:pt x="3359859" y="362931"/>
                  <a:pt x="3363888" y="365229"/>
                </a:cubicBezTo>
                <a:lnTo>
                  <a:pt x="3400728" y="382181"/>
                </a:lnTo>
                <a:lnTo>
                  <a:pt x="3473223" y="370133"/>
                </a:lnTo>
                <a:cubicBezTo>
                  <a:pt x="3488625" y="364503"/>
                  <a:pt x="3513943" y="370768"/>
                  <a:pt x="3536135" y="366472"/>
                </a:cubicBezTo>
                <a:cubicBezTo>
                  <a:pt x="3549392" y="369181"/>
                  <a:pt x="3571626" y="354982"/>
                  <a:pt x="3585978" y="356773"/>
                </a:cubicBezTo>
                <a:lnTo>
                  <a:pt x="3594501" y="357463"/>
                </a:lnTo>
                <a:lnTo>
                  <a:pt x="3594736" y="357194"/>
                </a:lnTo>
                <a:cubicBezTo>
                  <a:pt x="3596729" y="356739"/>
                  <a:pt x="3599583" y="356739"/>
                  <a:pt x="3603855" y="357358"/>
                </a:cubicBezTo>
                <a:lnTo>
                  <a:pt x="3610035" y="358720"/>
                </a:lnTo>
                <a:lnTo>
                  <a:pt x="3682513" y="326449"/>
                </a:lnTo>
                <a:cubicBezTo>
                  <a:pt x="3725132" y="319209"/>
                  <a:pt x="3741010" y="317232"/>
                  <a:pt x="3789760" y="302526"/>
                </a:cubicBezTo>
                <a:cubicBezTo>
                  <a:pt x="3829631" y="295662"/>
                  <a:pt x="3861095" y="281792"/>
                  <a:pt x="3897275" y="282288"/>
                </a:cubicBezTo>
                <a:cubicBezTo>
                  <a:pt x="3908538" y="273598"/>
                  <a:pt x="3920509" y="268909"/>
                  <a:pt x="3936846" y="276633"/>
                </a:cubicBezTo>
                <a:cubicBezTo>
                  <a:pt x="3972980" y="267440"/>
                  <a:pt x="3976670" y="252111"/>
                  <a:pt x="4004538" y="259176"/>
                </a:cubicBezTo>
                <a:cubicBezTo>
                  <a:pt x="4016877" y="233368"/>
                  <a:pt x="4021427" y="241744"/>
                  <a:pt x="4033778" y="246608"/>
                </a:cubicBezTo>
                <a:lnTo>
                  <a:pt x="4035363" y="246843"/>
                </a:lnTo>
                <a:lnTo>
                  <a:pt x="4036996" y="243176"/>
                </a:lnTo>
                <a:lnTo>
                  <a:pt x="4042364" y="240742"/>
                </a:lnTo>
                <a:lnTo>
                  <a:pt x="4058954" y="239121"/>
                </a:lnTo>
                <a:lnTo>
                  <a:pt x="4065510" y="239339"/>
                </a:lnTo>
                <a:cubicBezTo>
                  <a:pt x="4069909" y="239180"/>
                  <a:pt x="4072681" y="238679"/>
                  <a:pt x="4074427" y="237895"/>
                </a:cubicBezTo>
                <a:cubicBezTo>
                  <a:pt x="4074466" y="237796"/>
                  <a:pt x="4074507" y="237697"/>
                  <a:pt x="4074546" y="237596"/>
                </a:cubicBezTo>
                <a:lnTo>
                  <a:pt x="4083097" y="236761"/>
                </a:lnTo>
                <a:cubicBezTo>
                  <a:pt x="4099102" y="230874"/>
                  <a:pt x="4124720" y="217294"/>
                  <a:pt x="4142745" y="210228"/>
                </a:cubicBezTo>
                <a:cubicBezTo>
                  <a:pt x="4161277" y="209757"/>
                  <a:pt x="4204215" y="211652"/>
                  <a:pt x="4191248" y="194363"/>
                </a:cubicBezTo>
                <a:cubicBezTo>
                  <a:pt x="4197143" y="193685"/>
                  <a:pt x="4200119" y="191566"/>
                  <a:pt x="4201744" y="188729"/>
                </a:cubicBezTo>
                <a:cubicBezTo>
                  <a:pt x="4201845" y="188309"/>
                  <a:pt x="4201947" y="187890"/>
                  <a:pt x="4202048" y="187470"/>
                </a:cubicBezTo>
                <a:lnTo>
                  <a:pt x="4248116" y="184675"/>
                </a:lnTo>
                <a:lnTo>
                  <a:pt x="4276141" y="186999"/>
                </a:lnTo>
                <a:lnTo>
                  <a:pt x="4290062" y="186753"/>
                </a:lnTo>
                <a:lnTo>
                  <a:pt x="4295143" y="189670"/>
                </a:lnTo>
                <a:cubicBezTo>
                  <a:pt x="4299996" y="191161"/>
                  <a:pt x="4306126" y="191162"/>
                  <a:pt x="4315108" y="187791"/>
                </a:cubicBezTo>
                <a:lnTo>
                  <a:pt x="4316965" y="186450"/>
                </a:lnTo>
                <a:lnTo>
                  <a:pt x="4362875" y="193065"/>
                </a:lnTo>
                <a:cubicBezTo>
                  <a:pt x="4368977" y="194642"/>
                  <a:pt x="4423306" y="188348"/>
                  <a:pt x="4428542" y="191719"/>
                </a:cubicBezTo>
                <a:cubicBezTo>
                  <a:pt x="4462662" y="194921"/>
                  <a:pt x="4457822" y="194180"/>
                  <a:pt x="4515813" y="181068"/>
                </a:cubicBezTo>
                <a:cubicBezTo>
                  <a:pt x="4524746" y="178930"/>
                  <a:pt x="4680151" y="178122"/>
                  <a:pt x="4715526" y="171166"/>
                </a:cubicBezTo>
                <a:cubicBezTo>
                  <a:pt x="4741916" y="171832"/>
                  <a:pt x="4677963" y="180680"/>
                  <a:pt x="4762447" y="162678"/>
                </a:cubicBezTo>
                <a:cubicBezTo>
                  <a:pt x="4784109" y="162698"/>
                  <a:pt x="4806742" y="151552"/>
                  <a:pt x="4840439" y="134910"/>
                </a:cubicBezTo>
                <a:cubicBezTo>
                  <a:pt x="4916356" y="97503"/>
                  <a:pt x="4937025" y="110510"/>
                  <a:pt x="5011513" y="110893"/>
                </a:cubicBezTo>
                <a:cubicBezTo>
                  <a:pt x="5038947" y="76939"/>
                  <a:pt x="5028196" y="106028"/>
                  <a:pt x="5065790" y="94512"/>
                </a:cubicBezTo>
                <a:cubicBezTo>
                  <a:pt x="5064856" y="121900"/>
                  <a:pt x="5108319" y="72464"/>
                  <a:pt x="5121659" y="101083"/>
                </a:cubicBezTo>
                <a:cubicBezTo>
                  <a:pt x="5128079" y="98081"/>
                  <a:pt x="5133876" y="94270"/>
                  <a:pt x="5139595" y="90230"/>
                </a:cubicBezTo>
                <a:lnTo>
                  <a:pt x="5142598" y="88129"/>
                </a:lnTo>
                <a:lnTo>
                  <a:pt x="5156554" y="84729"/>
                </a:lnTo>
                <a:lnTo>
                  <a:pt x="5174660" y="77506"/>
                </a:lnTo>
                <a:lnTo>
                  <a:pt x="5222961" y="74516"/>
                </a:lnTo>
                <a:cubicBezTo>
                  <a:pt x="5230550" y="71886"/>
                  <a:pt x="5251598" y="63576"/>
                  <a:pt x="5261763" y="63392"/>
                </a:cubicBezTo>
                <a:lnTo>
                  <a:pt x="5381667" y="42975"/>
                </a:lnTo>
                <a:cubicBezTo>
                  <a:pt x="5391827" y="39989"/>
                  <a:pt x="5429368" y="35305"/>
                  <a:pt x="5432760" y="25273"/>
                </a:cubicBezTo>
                <a:cubicBezTo>
                  <a:pt x="5439009" y="12982"/>
                  <a:pt x="5478134" y="27048"/>
                  <a:pt x="5470905" y="14020"/>
                </a:cubicBezTo>
                <a:lnTo>
                  <a:pt x="5626960"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Title 6">
            <a:extLst>
              <a:ext uri="{FF2B5EF4-FFF2-40B4-BE49-F238E27FC236}">
                <a16:creationId xmlns:a16="http://schemas.microsoft.com/office/drawing/2014/main" id="{5DC75CCE-2ECE-7CB6-A4C0-9E68FD36A6D5}"/>
              </a:ext>
            </a:extLst>
          </p:cNvPr>
          <p:cNvSpPr>
            <a:spLocks noGrp="1"/>
          </p:cNvSpPr>
          <p:nvPr>
            <p:ph type="title"/>
          </p:nvPr>
        </p:nvSpPr>
        <p:spPr>
          <a:xfrm>
            <a:off x="723900" y="5430741"/>
            <a:ext cx="10750253" cy="632588"/>
          </a:xfrm>
        </p:spPr>
        <p:txBody>
          <a:bodyPr vert="horz" lIns="91440" tIns="45720" rIns="91440" bIns="45720" rtlCol="0" anchor="b">
            <a:normAutofit/>
          </a:bodyPr>
          <a:lstStyle/>
          <a:p>
            <a:pPr algn="ctr"/>
            <a:r>
              <a:rPr lang="en-US" dirty="0"/>
              <a:t>Architecture</a:t>
            </a:r>
          </a:p>
        </p:txBody>
      </p:sp>
      <p:sp>
        <p:nvSpPr>
          <p:cNvPr id="6" name="TextBox 5">
            <a:extLst>
              <a:ext uri="{FF2B5EF4-FFF2-40B4-BE49-F238E27FC236}">
                <a16:creationId xmlns:a16="http://schemas.microsoft.com/office/drawing/2014/main" id="{04006A28-5B15-24C0-A50A-874C696450A7}"/>
              </a:ext>
            </a:extLst>
          </p:cNvPr>
          <p:cNvSpPr txBox="1"/>
          <p:nvPr/>
        </p:nvSpPr>
        <p:spPr>
          <a:xfrm>
            <a:off x="857410" y="1570383"/>
            <a:ext cx="235894" cy="377687"/>
          </a:xfrm>
          <a:prstGeom prst="rect">
            <a:avLst/>
          </a:prstGeom>
          <a:solidFill>
            <a:schemeClr val="bg1"/>
          </a:solidFill>
        </p:spPr>
        <p:txBody>
          <a:bodyPr wrap="square" rtlCol="0">
            <a:spAutoFit/>
          </a:bodyPr>
          <a:lstStyle/>
          <a:p>
            <a:endParaRPr lang="en-US" dirty="0"/>
          </a:p>
        </p:txBody>
      </p:sp>
      <p:sp>
        <p:nvSpPr>
          <p:cNvPr id="8" name="TextBox 7">
            <a:extLst>
              <a:ext uri="{FF2B5EF4-FFF2-40B4-BE49-F238E27FC236}">
                <a16:creationId xmlns:a16="http://schemas.microsoft.com/office/drawing/2014/main" id="{DDF1A4F5-810D-81A2-0892-F73DADCB076C}"/>
              </a:ext>
            </a:extLst>
          </p:cNvPr>
          <p:cNvSpPr txBox="1"/>
          <p:nvPr/>
        </p:nvSpPr>
        <p:spPr>
          <a:xfrm>
            <a:off x="0" y="248478"/>
            <a:ext cx="318052" cy="45720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347308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25" name="Ink 24">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25" name="Ink 24">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27" name="Rectangle 26">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pic>
        <p:nvPicPr>
          <p:cNvPr id="7" name="Content Placeholder 6" descr="Diagram&#10;&#10;Description automatically generated">
            <a:extLst>
              <a:ext uri="{FF2B5EF4-FFF2-40B4-BE49-F238E27FC236}">
                <a16:creationId xmlns:a16="http://schemas.microsoft.com/office/drawing/2014/main" id="{A2636D01-2F3D-B7BE-08A4-0D6065736AD5}"/>
              </a:ext>
            </a:extLst>
          </p:cNvPr>
          <p:cNvPicPr>
            <a:picLocks noGrp="1" noChangeAspect="1"/>
          </p:cNvPicPr>
          <p:nvPr>
            <p:ph idx="1"/>
          </p:nvPr>
        </p:nvPicPr>
        <p:blipFill rotWithShape="1">
          <a:blip r:embed="rId6" cstate="email">
            <a:extLst>
              <a:ext uri="{28A0092B-C50C-407E-A947-70E740481C1C}">
                <a14:useLocalDpi xmlns:a14="http://schemas.microsoft.com/office/drawing/2010/main"/>
              </a:ext>
            </a:extLst>
          </a:blip>
          <a:srcRect l="1990" r="1643"/>
          <a:stretch/>
        </p:blipFill>
        <p:spPr>
          <a:xfrm>
            <a:off x="4366267" y="1802345"/>
            <a:ext cx="7480299" cy="4366296"/>
          </a:xfrm>
          <a:prstGeom prst="rect">
            <a:avLst/>
          </a:prstGeom>
        </p:spPr>
      </p:pic>
      <p:sp>
        <p:nvSpPr>
          <p:cNvPr id="31" name="Freeform: Shape 30">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6">
            <a:extLst>
              <a:ext uri="{FF2B5EF4-FFF2-40B4-BE49-F238E27FC236}">
                <a16:creationId xmlns:a16="http://schemas.microsoft.com/office/drawing/2014/main" id="{8BF60029-C734-5B51-6A9D-480DAD228288}"/>
              </a:ext>
            </a:extLst>
          </p:cNvPr>
          <p:cNvSpPr>
            <a:spLocks noGrp="1"/>
          </p:cNvSpPr>
          <p:nvPr>
            <p:ph type="title"/>
          </p:nvPr>
        </p:nvSpPr>
        <p:spPr>
          <a:xfrm>
            <a:off x="720872" y="182880"/>
            <a:ext cx="7816841" cy="632588"/>
          </a:xfrm>
        </p:spPr>
        <p:txBody>
          <a:bodyPr vert="horz" lIns="91440" tIns="45720" rIns="91440" bIns="45720" rtlCol="0" anchor="b">
            <a:normAutofit/>
          </a:bodyPr>
          <a:lstStyle/>
          <a:p>
            <a:pPr algn="ctr"/>
            <a:r>
              <a:rPr lang="en-US" dirty="0"/>
              <a:t>Architecture</a:t>
            </a:r>
          </a:p>
        </p:txBody>
      </p:sp>
      <p:sp>
        <p:nvSpPr>
          <p:cNvPr id="9" name="Content Placeholder 2">
            <a:extLst>
              <a:ext uri="{FF2B5EF4-FFF2-40B4-BE49-F238E27FC236}">
                <a16:creationId xmlns:a16="http://schemas.microsoft.com/office/drawing/2014/main" id="{C83A7526-48FF-C342-F45F-2C564E031E52}"/>
              </a:ext>
            </a:extLst>
          </p:cNvPr>
          <p:cNvSpPr txBox="1">
            <a:spLocks/>
          </p:cNvSpPr>
          <p:nvPr/>
        </p:nvSpPr>
        <p:spPr>
          <a:xfrm>
            <a:off x="345434" y="3265189"/>
            <a:ext cx="3851128" cy="144060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t>Evoformer</a:t>
            </a:r>
            <a:r>
              <a:rPr lang="en-US" dirty="0"/>
              <a:t> module and structural module are run 5 times in parallel, generating 5 separate models which are then relaxed &amp; ranked</a:t>
            </a:r>
          </a:p>
        </p:txBody>
      </p:sp>
    </p:spTree>
    <p:extLst>
      <p:ext uri="{BB962C8B-B14F-4D97-AF65-F5344CB8AC3E}">
        <p14:creationId xmlns:p14="http://schemas.microsoft.com/office/powerpoint/2010/main" val="3252271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ackground of blue mesh and nodes">
            <a:extLst>
              <a:ext uri="{FF2B5EF4-FFF2-40B4-BE49-F238E27FC236}">
                <a16:creationId xmlns:a16="http://schemas.microsoft.com/office/drawing/2014/main" id="{8573AB9B-9902-439D-075A-52EF7C7B9D8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12192000" cy="6857999"/>
          </a:xfrm>
          <a:prstGeom prst="rect">
            <a:avLst/>
          </a:prstGeom>
        </p:spPr>
      </p:pic>
      <p:sp useBgFill="1">
        <p:nvSpPr>
          <p:cNvPr id="18" name="Freeform: Shape 17">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A2DD574-A7C4-6CFB-75D8-40A400C360D4}"/>
              </a:ext>
            </a:extLst>
          </p:cNvPr>
          <p:cNvSpPr>
            <a:spLocks noGrp="1"/>
          </p:cNvSpPr>
          <p:nvPr>
            <p:ph type="title"/>
          </p:nvPr>
        </p:nvSpPr>
        <p:spPr>
          <a:xfrm>
            <a:off x="1037809" y="1071350"/>
            <a:ext cx="4775162" cy="1475906"/>
          </a:xfrm>
        </p:spPr>
        <p:txBody>
          <a:bodyPr>
            <a:normAutofit/>
          </a:bodyPr>
          <a:lstStyle/>
          <a:p>
            <a:pPr algn="ctr"/>
            <a:r>
              <a:rPr lang="en-US" dirty="0"/>
              <a:t>Outputs</a:t>
            </a:r>
          </a:p>
        </p:txBody>
      </p:sp>
      <p:sp>
        <p:nvSpPr>
          <p:cNvPr id="20"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6FFD58-3206-821E-0CD6-6304508BFB87}"/>
              </a:ext>
            </a:extLst>
          </p:cNvPr>
          <p:cNvSpPr>
            <a:spLocks noGrp="1"/>
          </p:cNvSpPr>
          <p:nvPr>
            <p:ph idx="1"/>
          </p:nvPr>
        </p:nvSpPr>
        <p:spPr>
          <a:xfrm>
            <a:off x="1037808" y="2547257"/>
            <a:ext cx="4775162" cy="3239392"/>
          </a:xfrm>
        </p:spPr>
        <p:txBody>
          <a:bodyPr anchor="ctr">
            <a:normAutofit fontScale="92500" lnSpcReduction="10000"/>
          </a:bodyPr>
          <a:lstStyle/>
          <a:p>
            <a:pPr>
              <a:lnSpc>
                <a:spcPct val="90000"/>
              </a:lnSpc>
            </a:pPr>
            <a:r>
              <a:rPr lang="en-US" sz="1800" dirty="0" err="1"/>
              <a:t>msas</a:t>
            </a:r>
            <a:r>
              <a:rPr lang="en-US" sz="1800" dirty="0"/>
              <a:t> directory (multiple sequence alignments)</a:t>
            </a:r>
          </a:p>
          <a:p>
            <a:pPr>
              <a:lnSpc>
                <a:spcPct val="90000"/>
              </a:lnSpc>
            </a:pPr>
            <a:r>
              <a:rPr lang="en-US" sz="1800" dirty="0" err="1"/>
              <a:t>features.pkl</a:t>
            </a:r>
            <a:r>
              <a:rPr lang="en-US" sz="1800" dirty="0"/>
              <a:t> (machine-readable pickle file)</a:t>
            </a:r>
          </a:p>
          <a:p>
            <a:pPr>
              <a:lnSpc>
                <a:spcPct val="90000"/>
              </a:lnSpc>
            </a:pPr>
            <a:r>
              <a:rPr lang="en-US" sz="1800" dirty="0" err="1"/>
              <a:t>ranking_debug.json</a:t>
            </a:r>
            <a:endParaRPr lang="en-US" sz="1800" dirty="0"/>
          </a:p>
          <a:p>
            <a:pPr>
              <a:lnSpc>
                <a:spcPct val="90000"/>
              </a:lnSpc>
            </a:pPr>
            <a:r>
              <a:rPr lang="en-US" sz="1800" dirty="0" err="1"/>
              <a:t>relax_metrics.json</a:t>
            </a:r>
            <a:endParaRPr lang="en-US" sz="1800" dirty="0"/>
          </a:p>
          <a:p>
            <a:pPr>
              <a:lnSpc>
                <a:spcPct val="90000"/>
              </a:lnSpc>
            </a:pPr>
            <a:r>
              <a:rPr lang="en-US" sz="1800" dirty="0" err="1"/>
              <a:t>timings.json</a:t>
            </a:r>
            <a:endParaRPr lang="en-US" sz="1800" dirty="0"/>
          </a:p>
          <a:p>
            <a:pPr>
              <a:lnSpc>
                <a:spcPct val="90000"/>
              </a:lnSpc>
            </a:pPr>
            <a:r>
              <a:rPr lang="en-US" sz="1800" dirty="0"/>
              <a:t>5 models:</a:t>
            </a:r>
          </a:p>
          <a:p>
            <a:pPr marL="560070" lvl="1" indent="-285750">
              <a:lnSpc>
                <a:spcPct val="90000"/>
              </a:lnSpc>
              <a:buFont typeface="Arial" panose="020B0604020202020204" pitchFamily="34" charset="0"/>
              <a:buChar char="•"/>
            </a:pPr>
            <a:r>
              <a:rPr lang="en-US" dirty="0"/>
              <a:t>ranked PDB structure</a:t>
            </a:r>
          </a:p>
          <a:p>
            <a:pPr marL="560070" lvl="1" indent="-285750">
              <a:lnSpc>
                <a:spcPct val="90000"/>
              </a:lnSpc>
              <a:buFont typeface="Arial" panose="020B0604020202020204" pitchFamily="34" charset="0"/>
              <a:buChar char="•"/>
            </a:pPr>
            <a:r>
              <a:rPr lang="en-US" dirty="0"/>
              <a:t>relaxed PDB structure</a:t>
            </a:r>
          </a:p>
          <a:p>
            <a:pPr marL="560070" lvl="1" indent="-285750">
              <a:lnSpc>
                <a:spcPct val="90000"/>
              </a:lnSpc>
              <a:buFont typeface="Arial" panose="020B0604020202020204" pitchFamily="34" charset="0"/>
              <a:buChar char="•"/>
            </a:pPr>
            <a:r>
              <a:rPr lang="en-US" dirty="0"/>
              <a:t>unrelaxed PDB structure</a:t>
            </a:r>
          </a:p>
          <a:p>
            <a:pPr marL="560070" lvl="1" indent="-285750">
              <a:lnSpc>
                <a:spcPct val="90000"/>
              </a:lnSpc>
              <a:buFont typeface="Arial" panose="020B0604020202020204" pitchFamily="34" charset="0"/>
              <a:buChar char="•"/>
            </a:pPr>
            <a:r>
              <a:rPr lang="en-US" dirty="0"/>
              <a:t>.</a:t>
            </a:r>
            <a:r>
              <a:rPr lang="en-US" dirty="0" err="1"/>
              <a:t>pkl</a:t>
            </a:r>
            <a:r>
              <a:rPr lang="en-US" dirty="0"/>
              <a:t> file</a:t>
            </a:r>
          </a:p>
          <a:p>
            <a:pPr lvl="1">
              <a:lnSpc>
                <a:spcPct val="90000"/>
              </a:lnSpc>
            </a:pPr>
            <a:endParaRPr lang="en-US" sz="1500" dirty="0"/>
          </a:p>
          <a:p>
            <a:pPr lvl="1">
              <a:lnSpc>
                <a:spcPct val="90000"/>
              </a:lnSpc>
            </a:pPr>
            <a:endParaRPr lang="en-US" sz="1500" dirty="0"/>
          </a:p>
        </p:txBody>
      </p:sp>
    </p:spTree>
    <p:extLst>
      <p:ext uri="{BB962C8B-B14F-4D97-AF65-F5344CB8AC3E}">
        <p14:creationId xmlns:p14="http://schemas.microsoft.com/office/powerpoint/2010/main" val="908855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472DE8-E58B-4D56-BA61-C69C601DC7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183ACFC-B25E-402F-BBD8-E42034CDD4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76818"/>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12192000" h="2237474">
                <a:moveTo>
                  <a:pt x="0" y="0"/>
                </a:moveTo>
                <a:lnTo>
                  <a:pt x="12192000" y="0"/>
                </a:lnTo>
                <a:lnTo>
                  <a:pt x="12192000" y="751299"/>
                </a:lnTo>
                <a:lnTo>
                  <a:pt x="12176759" y="759190"/>
                </a:lnTo>
                <a:cubicBezTo>
                  <a:pt x="12165968" y="763819"/>
                  <a:pt x="12157853" y="765770"/>
                  <a:pt x="12154948" y="762731"/>
                </a:cubicBezTo>
                <a:cubicBezTo>
                  <a:pt x="12116503" y="759396"/>
                  <a:pt x="12073342" y="763579"/>
                  <a:pt x="12047364" y="749662"/>
                </a:cubicBezTo>
                <a:cubicBezTo>
                  <a:pt x="12041261" y="730599"/>
                  <a:pt x="11914319" y="741909"/>
                  <a:pt x="11890686" y="732766"/>
                </a:cubicBezTo>
                <a:cubicBezTo>
                  <a:pt x="11832408" y="747890"/>
                  <a:pt x="11815359" y="777569"/>
                  <a:pt x="11782413" y="769868"/>
                </a:cubicBezTo>
                <a:cubicBezTo>
                  <a:pt x="11760031" y="763594"/>
                  <a:pt x="11675205" y="777151"/>
                  <a:pt x="11649954" y="749628"/>
                </a:cubicBezTo>
                <a:cubicBezTo>
                  <a:pt x="11608286" y="767874"/>
                  <a:pt x="11593031" y="740811"/>
                  <a:pt x="11560424" y="748017"/>
                </a:cubicBezTo>
                <a:cubicBezTo>
                  <a:pt x="11488916" y="747650"/>
                  <a:pt x="11449669" y="773362"/>
                  <a:pt x="11358455" y="747593"/>
                </a:cubicBezTo>
                <a:cubicBezTo>
                  <a:pt x="11316233" y="754756"/>
                  <a:pt x="11256313" y="713012"/>
                  <a:pt x="11165209" y="748852"/>
                </a:cubicBezTo>
                <a:cubicBezTo>
                  <a:pt x="11113345" y="753539"/>
                  <a:pt x="11140250" y="736122"/>
                  <a:pt x="11058755" y="749617"/>
                </a:cubicBezTo>
                <a:cubicBezTo>
                  <a:pt x="11036836" y="722990"/>
                  <a:pt x="10909903" y="759211"/>
                  <a:pt x="10884013" y="760728"/>
                </a:cubicBezTo>
                <a:cubicBezTo>
                  <a:pt x="10864519" y="743356"/>
                  <a:pt x="10853492" y="756172"/>
                  <a:pt x="10834688" y="757726"/>
                </a:cubicBezTo>
                <a:cubicBezTo>
                  <a:pt x="10826871" y="747343"/>
                  <a:pt x="10811086" y="746602"/>
                  <a:pt x="10805004" y="757573"/>
                </a:cubicBezTo>
                <a:cubicBezTo>
                  <a:pt x="10810951" y="784448"/>
                  <a:pt x="10744688" y="759043"/>
                  <a:pt x="10739478" y="776841"/>
                </a:cubicBezTo>
                <a:cubicBezTo>
                  <a:pt x="10678284" y="779408"/>
                  <a:pt x="10540854" y="756546"/>
                  <a:pt x="10458762" y="755400"/>
                </a:cubicBezTo>
                <a:cubicBezTo>
                  <a:pt x="10426976" y="747433"/>
                  <a:pt x="10362961" y="776166"/>
                  <a:pt x="10246919" y="769960"/>
                </a:cubicBezTo>
                <a:cubicBezTo>
                  <a:pt x="10231631" y="763610"/>
                  <a:pt x="10172943" y="749095"/>
                  <a:pt x="10167995" y="760843"/>
                </a:cubicBezTo>
                <a:cubicBezTo>
                  <a:pt x="10131971" y="759999"/>
                  <a:pt x="10021683" y="796978"/>
                  <a:pt x="9997044" y="780129"/>
                </a:cubicBezTo>
                <a:cubicBezTo>
                  <a:pt x="10001018" y="806225"/>
                  <a:pt x="9951331" y="779975"/>
                  <a:pt x="9943887" y="804141"/>
                </a:cubicBezTo>
                <a:lnTo>
                  <a:pt x="9918248" y="816628"/>
                </a:lnTo>
                <a:lnTo>
                  <a:pt x="9836148" y="858312"/>
                </a:lnTo>
                <a:lnTo>
                  <a:pt x="9823800" y="866604"/>
                </a:lnTo>
                <a:lnTo>
                  <a:pt x="9794684" y="864509"/>
                </a:lnTo>
                <a:lnTo>
                  <a:pt x="9778288" y="854362"/>
                </a:lnTo>
                <a:lnTo>
                  <a:pt x="9773886" y="857543"/>
                </a:lnTo>
                <a:cubicBezTo>
                  <a:pt x="9769008" y="863842"/>
                  <a:pt x="9766501" y="867741"/>
                  <a:pt x="9761459" y="862394"/>
                </a:cubicBezTo>
                <a:lnTo>
                  <a:pt x="9705768" y="894610"/>
                </a:lnTo>
                <a:cubicBezTo>
                  <a:pt x="9699860" y="897215"/>
                  <a:pt x="9692576" y="897590"/>
                  <a:pt x="9683005" y="894128"/>
                </a:cubicBezTo>
                <a:cubicBezTo>
                  <a:pt x="9664449" y="898200"/>
                  <a:pt x="9612100" y="914263"/>
                  <a:pt x="9594438" y="919051"/>
                </a:cubicBezTo>
                <a:lnTo>
                  <a:pt x="9577033" y="922857"/>
                </a:lnTo>
                <a:cubicBezTo>
                  <a:pt x="9568659" y="926175"/>
                  <a:pt x="9551353" y="936082"/>
                  <a:pt x="9544189" y="938966"/>
                </a:cubicBezTo>
                <a:cubicBezTo>
                  <a:pt x="9538380" y="940584"/>
                  <a:pt x="9541329" y="937538"/>
                  <a:pt x="9534048" y="940158"/>
                </a:cubicBezTo>
                <a:cubicBezTo>
                  <a:pt x="9533709" y="946069"/>
                  <a:pt x="9530854" y="951684"/>
                  <a:pt x="9500499" y="954680"/>
                </a:cubicBezTo>
                <a:cubicBezTo>
                  <a:pt x="9481230" y="968165"/>
                  <a:pt x="9456325" y="979029"/>
                  <a:pt x="9428195" y="986225"/>
                </a:cubicBezTo>
                <a:cubicBezTo>
                  <a:pt x="9422499" y="981315"/>
                  <a:pt x="9414660" y="991352"/>
                  <a:pt x="9410017" y="993931"/>
                </a:cubicBezTo>
                <a:cubicBezTo>
                  <a:pt x="9408360" y="990327"/>
                  <a:pt x="9395782" y="990863"/>
                  <a:pt x="9392919" y="994656"/>
                </a:cubicBezTo>
                <a:cubicBezTo>
                  <a:pt x="9310581" y="1024474"/>
                  <a:pt x="9345163" y="981210"/>
                  <a:pt x="9301293" y="1011593"/>
                </a:cubicBezTo>
                <a:cubicBezTo>
                  <a:pt x="9292916" y="1014346"/>
                  <a:pt x="9285483" y="1013807"/>
                  <a:pt x="9278619" y="1011878"/>
                </a:cubicBezTo>
                <a:lnTo>
                  <a:pt x="9268019" y="1007442"/>
                </a:lnTo>
                <a:lnTo>
                  <a:pt x="9234662" y="1023056"/>
                </a:lnTo>
                <a:cubicBezTo>
                  <a:pt x="9217868" y="1029197"/>
                  <a:pt x="9199852" y="1034202"/>
                  <a:pt x="9181033" y="1037921"/>
                </a:cubicBezTo>
                <a:cubicBezTo>
                  <a:pt x="9174974" y="1030923"/>
                  <a:pt x="9162516" y="1043719"/>
                  <a:pt x="9155969" y="1046804"/>
                </a:cubicBezTo>
                <a:cubicBezTo>
                  <a:pt x="9154734" y="1041866"/>
                  <a:pt x="9138567" y="1041606"/>
                  <a:pt x="9133985" y="1046450"/>
                </a:cubicBezTo>
                <a:cubicBezTo>
                  <a:pt x="9021681" y="1079910"/>
                  <a:pt x="9076377" y="1024799"/>
                  <a:pt x="9012987" y="1061986"/>
                </a:cubicBezTo>
                <a:lnTo>
                  <a:pt x="8968445" y="1052169"/>
                </a:lnTo>
                <a:lnTo>
                  <a:pt x="8958984" y="1057212"/>
                </a:lnTo>
                <a:cubicBezTo>
                  <a:pt x="8920115" y="1062770"/>
                  <a:pt x="8906181" y="1053838"/>
                  <a:pt x="8886001" y="1067468"/>
                </a:cubicBezTo>
                <a:cubicBezTo>
                  <a:pt x="8847384" y="1050046"/>
                  <a:pt x="8863283" y="1068286"/>
                  <a:pt x="8838610" y="1075091"/>
                </a:cubicBezTo>
                <a:cubicBezTo>
                  <a:pt x="8816007" y="1080079"/>
                  <a:pt x="8773923" y="1092257"/>
                  <a:pt x="8750383" y="1097387"/>
                </a:cubicBezTo>
                <a:cubicBezTo>
                  <a:pt x="8735450" y="1116502"/>
                  <a:pt x="8721220" y="1097372"/>
                  <a:pt x="8697365" y="1105869"/>
                </a:cubicBezTo>
                <a:cubicBezTo>
                  <a:pt x="8687037" y="1113735"/>
                  <a:pt x="8678781" y="1115961"/>
                  <a:pt x="8665605" y="1110791"/>
                </a:cubicBezTo>
                <a:cubicBezTo>
                  <a:pt x="8618410" y="1148662"/>
                  <a:pt x="8633049" y="1116609"/>
                  <a:pt x="8584946" y="1135226"/>
                </a:cubicBezTo>
                <a:cubicBezTo>
                  <a:pt x="8544020" y="1153499"/>
                  <a:pt x="8496232" y="1168229"/>
                  <a:pt x="8460755" y="1203427"/>
                </a:cubicBezTo>
                <a:cubicBezTo>
                  <a:pt x="8454928" y="1212828"/>
                  <a:pt x="8436573" y="1218574"/>
                  <a:pt x="8419755" y="1216260"/>
                </a:cubicBezTo>
                <a:cubicBezTo>
                  <a:pt x="8416861" y="1215863"/>
                  <a:pt x="8414124" y="1215234"/>
                  <a:pt x="8411626" y="1214397"/>
                </a:cubicBezTo>
                <a:cubicBezTo>
                  <a:pt x="8391326" y="1238641"/>
                  <a:pt x="8371389" y="1231045"/>
                  <a:pt x="8363469" y="1246658"/>
                </a:cubicBezTo>
                <a:cubicBezTo>
                  <a:pt x="8322316" y="1258746"/>
                  <a:pt x="8283162" y="1250600"/>
                  <a:pt x="8275497" y="1264396"/>
                </a:cubicBezTo>
                <a:cubicBezTo>
                  <a:pt x="8253233" y="1266996"/>
                  <a:pt x="8218383" y="1257577"/>
                  <a:pt x="8206287" y="1273060"/>
                </a:cubicBezTo>
                <a:cubicBezTo>
                  <a:pt x="8200396" y="1262794"/>
                  <a:pt x="8183827" y="1285000"/>
                  <a:pt x="8168705" y="1279956"/>
                </a:cubicBezTo>
                <a:cubicBezTo>
                  <a:pt x="8157611" y="1275235"/>
                  <a:pt x="8149996" y="1280870"/>
                  <a:pt x="8139997" y="1282713"/>
                </a:cubicBezTo>
                <a:cubicBezTo>
                  <a:pt x="8125566" y="1279776"/>
                  <a:pt x="8084128" y="1294221"/>
                  <a:pt x="8074238" y="1301895"/>
                </a:cubicBezTo>
                <a:cubicBezTo>
                  <a:pt x="8052170" y="1326903"/>
                  <a:pt x="7986951" y="1319381"/>
                  <a:pt x="7968292" y="1338779"/>
                </a:cubicBezTo>
                <a:cubicBezTo>
                  <a:pt x="7960694" y="1342282"/>
                  <a:pt x="7952937" y="1344333"/>
                  <a:pt x="7945122" y="1345477"/>
                </a:cubicBezTo>
                <a:lnTo>
                  <a:pt x="7922771" y="1346645"/>
                </a:lnTo>
                <a:lnTo>
                  <a:pt x="7915461" y="1342919"/>
                </a:lnTo>
                <a:lnTo>
                  <a:pt x="7902328" y="1345865"/>
                </a:lnTo>
                <a:lnTo>
                  <a:pt x="7898322" y="1345689"/>
                </a:lnTo>
                <a:lnTo>
                  <a:pt x="7875879" y="1345646"/>
                </a:lnTo>
                <a:cubicBezTo>
                  <a:pt x="7890672" y="1367295"/>
                  <a:pt x="7816428" y="1353520"/>
                  <a:pt x="7840612" y="1369373"/>
                </a:cubicBezTo>
                <a:cubicBezTo>
                  <a:pt x="7803208" y="1375918"/>
                  <a:pt x="7836041" y="1389289"/>
                  <a:pt x="7786819" y="1378970"/>
                </a:cubicBezTo>
                <a:cubicBezTo>
                  <a:pt x="7732613" y="1405648"/>
                  <a:pt x="7587405" y="1382806"/>
                  <a:pt x="7548172" y="1417460"/>
                </a:cubicBezTo>
                <a:cubicBezTo>
                  <a:pt x="7551327" y="1405830"/>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213486" y="1580987"/>
                </a:lnTo>
                <a:lnTo>
                  <a:pt x="7210972" y="1580856"/>
                </a:lnTo>
                <a:lnTo>
                  <a:pt x="7183121" y="1595162"/>
                </a:lnTo>
                <a:lnTo>
                  <a:pt x="7164601" y="1606490"/>
                </a:lnTo>
                <a:lnTo>
                  <a:pt x="7159286" y="1606850"/>
                </a:lnTo>
                <a:cubicBezTo>
                  <a:pt x="7150961" y="1609262"/>
                  <a:pt x="7125743" y="1618162"/>
                  <a:pt x="7114651" y="1620959"/>
                </a:cubicBezTo>
                <a:cubicBezTo>
                  <a:pt x="7109310" y="1606138"/>
                  <a:pt x="7106695" y="1617324"/>
                  <a:pt x="7092727" y="1623628"/>
                </a:cubicBezTo>
                <a:cubicBezTo>
                  <a:pt x="7081313" y="1602012"/>
                  <a:pt x="7049394" y="1627301"/>
                  <a:pt x="7031309" y="1619451"/>
                </a:cubicBezTo>
                <a:cubicBezTo>
                  <a:pt x="7021305" y="1624569"/>
                  <a:pt x="7010515" y="1629587"/>
                  <a:pt x="6999084" y="1634317"/>
                </a:cubicBezTo>
                <a:lnTo>
                  <a:pt x="6992107" y="1636860"/>
                </a:lnTo>
                <a:lnTo>
                  <a:pt x="6991765" y="1636725"/>
                </a:lnTo>
                <a:cubicBezTo>
                  <a:pt x="6989813" y="1636884"/>
                  <a:pt x="6987353" y="1637572"/>
                  <a:pt x="6983996" y="1639040"/>
                </a:cubicBezTo>
                <a:lnTo>
                  <a:pt x="6979383" y="1641496"/>
                </a:lnTo>
                <a:lnTo>
                  <a:pt x="6900177" y="1636016"/>
                </a:ln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19334" y="1664040"/>
                  <a:pt x="6608179" y="1654034"/>
                  <a:pt x="6587857" y="1665769"/>
                </a:cubicBezTo>
                <a:lnTo>
                  <a:pt x="6554894" y="1664428"/>
                </a:lnTo>
                <a:lnTo>
                  <a:pt x="6551579" y="1662213"/>
                </a:lnTo>
                <a:lnTo>
                  <a:pt x="6545693" y="1661776"/>
                </a:lnTo>
                <a:lnTo>
                  <a:pt x="6530561" y="1664619"/>
                </a:lnTo>
                <a:lnTo>
                  <a:pt x="6525028" y="1666354"/>
                </a:lnTo>
                <a:cubicBezTo>
                  <a:pt x="6521154" y="1667301"/>
                  <a:pt x="6518510" y="1667613"/>
                  <a:pt x="6516595" y="1667475"/>
                </a:cubicBezTo>
                <a:lnTo>
                  <a:pt x="6516340" y="1667291"/>
                </a:lnTo>
                <a:lnTo>
                  <a:pt x="6508541" y="1668757"/>
                </a:lnTo>
                <a:cubicBezTo>
                  <a:pt x="6495493" y="1671715"/>
                  <a:pt x="6482908" y="1675051"/>
                  <a:pt x="6471012" y="1678604"/>
                </a:cubicBezTo>
                <a:cubicBezTo>
                  <a:pt x="6457809" y="1668164"/>
                  <a:pt x="6415506" y="1688334"/>
                  <a:pt x="6415265" y="1665317"/>
                </a:cubicBezTo>
                <a:cubicBezTo>
                  <a:pt x="6399063" y="1669446"/>
                  <a:pt x="6391173" y="1680085"/>
                  <a:pt x="6393343" y="1664672"/>
                </a:cubicBezTo>
                <a:lnTo>
                  <a:pt x="6380457" y="1662376"/>
                </a:lnTo>
                <a:lnTo>
                  <a:pt x="6280959" y="1689329"/>
                </a:lnTo>
                <a:lnTo>
                  <a:pt x="6266765" y="1695560"/>
                </a:lnTo>
                <a:cubicBezTo>
                  <a:pt x="6262331" y="1698152"/>
                  <a:pt x="6258580" y="1701192"/>
                  <a:pt x="6255823" y="1704850"/>
                </a:cubicBezTo>
                <a:cubicBezTo>
                  <a:pt x="6200184" y="1694834"/>
                  <a:pt x="6155082" y="1716996"/>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99949" y="1814490"/>
                </a:lnTo>
                <a:lnTo>
                  <a:pt x="5453307" y="1815450"/>
                </a:lnTo>
                <a:cubicBezTo>
                  <a:pt x="5433075" y="1827706"/>
                  <a:pt x="5395563" y="1821122"/>
                  <a:pt x="5364192" y="1826074"/>
                </a:cubicBezTo>
                <a:lnTo>
                  <a:pt x="5350380" y="1830891"/>
                </a:lnTo>
                <a:lnTo>
                  <a:pt x="5259633" y="1837160"/>
                </a:lnTo>
                <a:lnTo>
                  <a:pt x="5197513" y="1844718"/>
                </a:lnTo>
                <a:lnTo>
                  <a:pt x="5184170" y="1849402"/>
                </a:lnTo>
                <a:lnTo>
                  <a:pt x="5168852" y="1844846"/>
                </a:lnTo>
                <a:cubicBezTo>
                  <a:pt x="5166986" y="1843561"/>
                  <a:pt x="5165478" y="1842127"/>
                  <a:pt x="5164370" y="1840597"/>
                </a:cubicBezTo>
                <a:lnTo>
                  <a:pt x="5114927" y="1847827"/>
                </a:ln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63743" y="1799478"/>
                  <a:pt x="4655044" y="1795479"/>
                  <a:pt x="4647449" y="1793181"/>
                </a:cubicBezTo>
                <a:lnTo>
                  <a:pt x="4645504" y="1787606"/>
                </a:lnTo>
                <a:lnTo>
                  <a:pt x="4632229" y="1785815"/>
                </a:lnTo>
                <a:lnTo>
                  <a:pt x="4629273" y="1784355"/>
                </a:lnTo>
                <a:cubicBezTo>
                  <a:pt x="4623639" y="1781544"/>
                  <a:pt x="4617950" y="1778917"/>
                  <a:pt x="4611738" y="1776964"/>
                </a:cubicBezTo>
                <a:cubicBezTo>
                  <a:pt x="4601379" y="1800272"/>
                  <a:pt x="4557197" y="1764196"/>
                  <a:pt x="4560070" y="1785640"/>
                </a:cubicBezTo>
                <a:lnTo>
                  <a:pt x="4536503" y="1785334"/>
                </a:lnTo>
                <a:lnTo>
                  <a:pt x="4513724" y="1791996"/>
                </a:lnTo>
                <a:lnTo>
                  <a:pt x="4501513" y="1799835"/>
                </a:lnTo>
                <a:lnTo>
                  <a:pt x="4459076" y="1813003"/>
                </a:lnTo>
                <a:lnTo>
                  <a:pt x="4459810" y="1797886"/>
                </a:lnTo>
                <a:lnTo>
                  <a:pt x="4379064" y="1817177"/>
                </a:lnTo>
                <a:lnTo>
                  <a:pt x="4319209" y="1834833"/>
                </a:lnTo>
                <a:lnTo>
                  <a:pt x="4306907" y="1841641"/>
                </a:lnTo>
                <a:lnTo>
                  <a:pt x="4290981" y="1839677"/>
                </a:lnTo>
                <a:cubicBezTo>
                  <a:pt x="4288909" y="1838717"/>
                  <a:pt x="4287163" y="1837555"/>
                  <a:pt x="4285792" y="1836231"/>
                </a:cubicBezTo>
                <a:lnTo>
                  <a:pt x="4238372" y="1851480"/>
                </a:ln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84875" y="1878116"/>
                  <a:pt x="3775574" y="1875612"/>
                  <a:pt x="3767672" y="1874600"/>
                </a:cubicBezTo>
                <a:lnTo>
                  <a:pt x="3764741" y="1869433"/>
                </a:lnTo>
                <a:lnTo>
                  <a:pt x="3751332" y="1869854"/>
                </a:lnTo>
                <a:lnTo>
                  <a:pt x="3748155" y="1868903"/>
                </a:lnTo>
                <a:cubicBezTo>
                  <a:pt x="3742091" y="1867062"/>
                  <a:pt x="3736007" y="1865414"/>
                  <a:pt x="3729530" y="1864513"/>
                </a:cubicBezTo>
                <a:cubicBezTo>
                  <a:pt x="3723549" y="1889158"/>
                  <a:pt x="3673453" y="1860919"/>
                  <a:pt x="3680177" y="1881552"/>
                </a:cubicBezTo>
                <a:cubicBezTo>
                  <a:pt x="3643549" y="1880892"/>
                  <a:pt x="3599470" y="1913398"/>
                  <a:pt x="3567259" y="1893482"/>
                </a:cubicBezTo>
                <a:cubicBezTo>
                  <a:pt x="3512865" y="1897927"/>
                  <a:pt x="3463644" y="1898121"/>
                  <a:pt x="3405770" y="1904591"/>
                </a:cubicBezTo>
                <a:cubicBezTo>
                  <a:pt x="3361027" y="1917619"/>
                  <a:pt x="3312439" y="1902759"/>
                  <a:pt x="3280097" y="1919610"/>
                </a:cubicBezTo>
                <a:cubicBezTo>
                  <a:pt x="3228353" y="1917339"/>
                  <a:pt x="3163854" y="1927961"/>
                  <a:pt x="3123424" y="1952930"/>
                </a:cubicBezTo>
                <a:cubicBezTo>
                  <a:pt x="3067921" y="1955455"/>
                  <a:pt x="3058626" y="1970554"/>
                  <a:pt x="3009910" y="1957866"/>
                </a:cubicBezTo>
                <a:cubicBezTo>
                  <a:pt x="3005875" y="1961558"/>
                  <a:pt x="3001138" y="1964570"/>
                  <a:pt x="2995934" y="1967085"/>
                </a:cubicBezTo>
                <a:lnTo>
                  <a:pt x="2980071" y="1972988"/>
                </a:lnTo>
                <a:lnTo>
                  <a:pt x="2978094" y="1972369"/>
                </a:lnTo>
                <a:lnTo>
                  <a:pt x="2942858" y="1981367"/>
                </a:lnTo>
                <a:lnTo>
                  <a:pt x="2875436" y="1996977"/>
                </a:lnTo>
                <a:lnTo>
                  <a:pt x="2874892" y="1996085"/>
                </a:lnTo>
                <a:cubicBezTo>
                  <a:pt x="2872808" y="1994277"/>
                  <a:pt x="2869648" y="1993306"/>
                  <a:pt x="2864145" y="1994061"/>
                </a:cubicBezTo>
                <a:cubicBezTo>
                  <a:pt x="2872218" y="1978115"/>
                  <a:pt x="2860603" y="1988862"/>
                  <a:pt x="2843662" y="1992498"/>
                </a:cubicBezTo>
                <a:cubicBezTo>
                  <a:pt x="2852423" y="1968542"/>
                  <a:pt x="2804535" y="1987804"/>
                  <a:pt x="2796128" y="1976403"/>
                </a:cubicBezTo>
                <a:cubicBezTo>
                  <a:pt x="2783487" y="1979614"/>
                  <a:pt x="2770278" y="1982573"/>
                  <a:pt x="2756784" y="1985116"/>
                </a:cubicBezTo>
                <a:lnTo>
                  <a:pt x="2748833" y="1986323"/>
                </a:lnTo>
                <a:cubicBezTo>
                  <a:pt x="2748775" y="1986256"/>
                  <a:pt x="2748719" y="1986188"/>
                  <a:pt x="2748661" y="1986122"/>
                </a:cubicBezTo>
                <a:cubicBezTo>
                  <a:pt x="2746906" y="1985902"/>
                  <a:pt x="2744280" y="1986117"/>
                  <a:pt x="2740251" y="1986946"/>
                </a:cubicBezTo>
                <a:lnTo>
                  <a:pt x="2718916" y="1990867"/>
                </a:lnTo>
                <a:lnTo>
                  <a:pt x="2713522" y="1990173"/>
                </a:lnTo>
                <a:lnTo>
                  <a:pt x="2680597" y="1984996"/>
                </a:lnTo>
                <a:cubicBezTo>
                  <a:pt x="2658416" y="1985461"/>
                  <a:pt x="2612251" y="1988312"/>
                  <a:pt x="2578178" y="1990531"/>
                </a:cubicBezTo>
                <a:cubicBezTo>
                  <a:pt x="2545413" y="1998704"/>
                  <a:pt x="2513846" y="1994934"/>
                  <a:pt x="2476147" y="1998305"/>
                </a:cubicBezTo>
                <a:cubicBezTo>
                  <a:pt x="2437134" y="2013637"/>
                  <a:pt x="2413847" y="1999542"/>
                  <a:pt x="2373568" y="2003219"/>
                </a:cubicBezTo>
                <a:cubicBezTo>
                  <a:pt x="2341422" y="2024631"/>
                  <a:pt x="2342856" y="1992997"/>
                  <a:pt x="2321399" y="1989467"/>
                </a:cubicBezTo>
                <a:lnTo>
                  <a:pt x="2315525" y="1989708"/>
                </a:lnTo>
                <a:lnTo>
                  <a:pt x="2300792" y="1994290"/>
                </a:lnTo>
                <a:lnTo>
                  <a:pt x="2295469" y="1996659"/>
                </a:lnTo>
                <a:cubicBezTo>
                  <a:pt x="2291722" y="1998049"/>
                  <a:pt x="2289127" y="1998665"/>
                  <a:pt x="2287219" y="1998750"/>
                </a:cubicBezTo>
                <a:lnTo>
                  <a:pt x="2286948" y="1998596"/>
                </a:lnTo>
                <a:lnTo>
                  <a:pt x="2243069" y="2015111"/>
                </a:lnTo>
                <a:cubicBezTo>
                  <a:pt x="2229030" y="2006206"/>
                  <a:pt x="2188966" y="2031217"/>
                  <a:pt x="2186609" y="2008263"/>
                </a:cubicBezTo>
                <a:cubicBezTo>
                  <a:pt x="2170936" y="2014251"/>
                  <a:pt x="2164097" y="2025782"/>
                  <a:pt x="2164831" y="2010143"/>
                </a:cubicBezTo>
                <a:cubicBezTo>
                  <a:pt x="2159536" y="2011705"/>
                  <a:pt x="2155830" y="2011340"/>
                  <a:pt x="2152836" y="2010048"/>
                </a:cubicBezTo>
                <a:lnTo>
                  <a:pt x="2117102" y="2023004"/>
                </a:lnTo>
                <a:lnTo>
                  <a:pt x="2111935" y="2023163"/>
                </a:lnTo>
                <a:lnTo>
                  <a:pt x="2089991" y="2034193"/>
                </a:lnTo>
                <a:lnTo>
                  <a:pt x="2058061" y="2047942"/>
                </a:lnTo>
                <a:lnTo>
                  <a:pt x="2055737" y="2047704"/>
                </a:lnTo>
                <a:lnTo>
                  <a:pt x="2042244" y="2055560"/>
                </a:lnTo>
                <a:cubicBezTo>
                  <a:pt x="2038090" y="2058656"/>
                  <a:pt x="1978623" y="2070285"/>
                  <a:pt x="1976224" y="2074257"/>
                </a:cubicBezTo>
                <a:cubicBezTo>
                  <a:pt x="1920172" y="2070662"/>
                  <a:pt x="1933546" y="2089824"/>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402655" y="2224964"/>
                  <a:pt x="1409212" y="2231152"/>
                  <a:pt x="1398481" y="2237074"/>
                </a:cubicBezTo>
                <a:cubicBezTo>
                  <a:pt x="1398456" y="2237082"/>
                  <a:pt x="1398432" y="2237089"/>
                  <a:pt x="1398407" y="2237095"/>
                </a:cubicBezTo>
                <a:lnTo>
                  <a:pt x="1370962" y="2237474"/>
                </a:lnTo>
                <a:lnTo>
                  <a:pt x="1356367" y="2235089"/>
                </a:lnTo>
                <a:cubicBezTo>
                  <a:pt x="1346056" y="2233320"/>
                  <a:pt x="1335986" y="2231930"/>
                  <a:pt x="1324828" y="2231968"/>
                </a:cubicBezTo>
                <a:lnTo>
                  <a:pt x="1297744" y="2235849"/>
                </a:lnTo>
                <a:lnTo>
                  <a:pt x="1286236" y="2233135"/>
                </a:lnTo>
                <a:lnTo>
                  <a:pt x="1283504" y="2233797"/>
                </a:lnTo>
                <a:lnTo>
                  <a:pt x="1279765" y="2229639"/>
                </a:lnTo>
                <a:cubicBezTo>
                  <a:pt x="1260110" y="2221111"/>
                  <a:pt x="1209850" y="2211602"/>
                  <a:pt x="1195347" y="2212354"/>
                </a:cubicBezTo>
                <a:cubicBezTo>
                  <a:pt x="1171903" y="2216875"/>
                  <a:pt x="1033292" y="2222456"/>
                  <a:pt x="970251" y="2221029"/>
                </a:cubicBezTo>
                <a:cubicBezTo>
                  <a:pt x="913858" y="2213074"/>
                  <a:pt x="864984" y="2224767"/>
                  <a:pt x="812914" y="2202752"/>
                </a:cubicBezTo>
                <a:cubicBezTo>
                  <a:pt x="809419" y="2205714"/>
                  <a:pt x="805091" y="2207855"/>
                  <a:pt x="800195" y="2209407"/>
                </a:cubicBezTo>
                <a:lnTo>
                  <a:pt x="784978" y="2212360"/>
                </a:lnTo>
                <a:lnTo>
                  <a:pt x="681987" y="2216757"/>
                </a:lnTo>
                <a:lnTo>
                  <a:pt x="669923" y="2211682"/>
                </a:lnTo>
                <a:cubicBezTo>
                  <a:pt x="675432" y="2197125"/>
                  <a:pt x="665394" y="2205767"/>
                  <a:pt x="648680" y="2206229"/>
                </a:cubicBezTo>
                <a:cubicBezTo>
                  <a:pt x="653511" y="2183723"/>
                  <a:pt x="607806" y="2194090"/>
                  <a:pt x="597225" y="2180999"/>
                </a:cubicBezTo>
                <a:cubicBezTo>
                  <a:pt x="584838" y="2181847"/>
                  <a:pt x="571827" y="2182333"/>
                  <a:pt x="558449" y="2182346"/>
                </a:cubicBezTo>
                <a:lnTo>
                  <a:pt x="550517" y="2182060"/>
                </a:lnTo>
                <a:lnTo>
                  <a:pt x="550309" y="2181825"/>
                </a:lnTo>
                <a:cubicBezTo>
                  <a:pt x="548471" y="2181269"/>
                  <a:pt x="545824" y="2180990"/>
                  <a:pt x="541836" y="2181063"/>
                </a:cubicBezTo>
                <a:lnTo>
                  <a:pt x="536057" y="2181537"/>
                </a:lnTo>
                <a:lnTo>
                  <a:pt x="520671" y="2180980"/>
                </a:lnTo>
                <a:lnTo>
                  <a:pt x="515024" y="2179258"/>
                </a:lnTo>
                <a:lnTo>
                  <a:pt x="512278" y="2176369"/>
                </a:lnTo>
                <a:lnTo>
                  <a:pt x="480419" y="2167807"/>
                </a:lnTo>
                <a:cubicBezTo>
                  <a:pt x="458012" y="2174781"/>
                  <a:pt x="449332" y="2162566"/>
                  <a:pt x="413835" y="2156783"/>
                </a:cubicBezTo>
                <a:cubicBezTo>
                  <a:pt x="401959" y="2163765"/>
                  <a:pt x="389622" y="2160522"/>
                  <a:pt x="376513" y="2154014"/>
                </a:cubicBezTo>
                <a:cubicBezTo>
                  <a:pt x="344376" y="2156059"/>
                  <a:pt x="311403" y="2146283"/>
                  <a:pt x="273386" y="2142551"/>
                </a:cubicBezTo>
                <a:cubicBezTo>
                  <a:pt x="236093" y="2150634"/>
                  <a:pt x="209811" y="2132011"/>
                  <a:pt x="169207" y="2128100"/>
                </a:cubicBezTo>
                <a:lnTo>
                  <a:pt x="93149" y="2105324"/>
                </a:lnTo>
                <a:lnTo>
                  <a:pt x="88109" y="2106704"/>
                </a:lnTo>
                <a:cubicBezTo>
                  <a:pt x="84511" y="2107398"/>
                  <a:pt x="81960" y="2107528"/>
                  <a:pt x="80022" y="2107254"/>
                </a:cubicBezTo>
                <a:lnTo>
                  <a:pt x="79717" y="2107046"/>
                </a:lnTo>
                <a:lnTo>
                  <a:pt x="72352" y="2107991"/>
                </a:lnTo>
                <a:cubicBezTo>
                  <a:pt x="60160" y="2110089"/>
                  <a:pt x="48530" y="2112610"/>
                  <a:pt x="37645" y="2115401"/>
                </a:cubicBezTo>
                <a:cubicBezTo>
                  <a:pt x="29688" y="2109582"/>
                  <a:pt x="16534" y="2111084"/>
                  <a:pt x="4572" y="2111091"/>
                </a:cubicBezTo>
                <a:lnTo>
                  <a:pt x="0" y="21104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03177B3-D5C0-1181-EB0F-1B1BC370B9A6}"/>
              </a:ext>
            </a:extLst>
          </p:cNvPr>
          <p:cNvSpPr>
            <a:spLocks noGrp="1"/>
          </p:cNvSpPr>
          <p:nvPr>
            <p:ph type="title"/>
          </p:nvPr>
        </p:nvSpPr>
        <p:spPr>
          <a:xfrm>
            <a:off x="1050879" y="609601"/>
            <a:ext cx="9810604" cy="1216024"/>
          </a:xfrm>
        </p:spPr>
        <p:txBody>
          <a:bodyPr>
            <a:normAutofit/>
          </a:bodyPr>
          <a:lstStyle/>
          <a:p>
            <a:r>
              <a:rPr lang="en-US" dirty="0"/>
              <a:t>QC METRICS</a:t>
            </a:r>
          </a:p>
        </p:txBody>
      </p:sp>
      <p:sp>
        <p:nvSpPr>
          <p:cNvPr id="13" name="Freeform: Shape 12">
            <a:extLst>
              <a:ext uri="{FF2B5EF4-FFF2-40B4-BE49-F238E27FC236}">
                <a16:creationId xmlns:a16="http://schemas.microsoft.com/office/drawing/2014/main" id="{3501A971-CEBD-4E4B-8529-3BB4F4100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0460" y="6189260"/>
            <a:ext cx="7831541" cy="668740"/>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0DA0E39-D913-A29A-8057-10DF22CD6E6A}"/>
              </a:ext>
            </a:extLst>
          </p:cNvPr>
          <p:cNvGraphicFramePr>
            <a:graphicFrameLocks noGrp="1"/>
          </p:cNvGraphicFramePr>
          <p:nvPr>
            <p:ph idx="1"/>
            <p:extLst>
              <p:ext uri="{D42A27DB-BD31-4B8C-83A1-F6EECF244321}">
                <p14:modId xmlns:p14="http://schemas.microsoft.com/office/powerpoint/2010/main" val="4217678384"/>
              </p:ext>
            </p:extLst>
          </p:nvPr>
        </p:nvGraphicFramePr>
        <p:xfrm>
          <a:off x="1050925" y="1825625"/>
          <a:ext cx="9810750" cy="4429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4599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41" name="Ink 4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41" name="Ink 4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43" name="Rectangle 42">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165F5D5-44E6-C5C7-4848-F862436150D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0" y="10"/>
            <a:ext cx="12191980" cy="6857989"/>
          </a:xfrm>
          <a:prstGeom prst="rect">
            <a:avLst/>
          </a:prstGeom>
        </p:spPr>
      </p:pic>
      <p:sp>
        <p:nvSpPr>
          <p:cNvPr id="45" name="Rectangle 44">
            <a:extLst>
              <a:ext uri="{FF2B5EF4-FFF2-40B4-BE49-F238E27FC236}">
                <a16:creationId xmlns:a16="http://schemas.microsoft.com/office/drawing/2014/main" id="{63F3677B-A97D-4CAD-A971-B22755F56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2000" cy="4516342"/>
          </a:xfrm>
          <a:prstGeom prst="rect">
            <a:avLst/>
          </a:prstGeom>
          <a:gradFill>
            <a:gsLst>
              <a:gs pos="47000">
                <a:srgbClr val="000000">
                  <a:alpha val="22000"/>
                </a:srgbClr>
              </a:gs>
              <a:gs pos="0">
                <a:srgbClr val="000000">
                  <a:alpha val="0"/>
                </a:srgbClr>
              </a:gs>
              <a:gs pos="100000">
                <a:srgbClr val="000000">
                  <a:alpha val="4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0D0C9A-F5D9-0373-43B8-1F4AA8BC9652}"/>
              </a:ext>
            </a:extLst>
          </p:cNvPr>
          <p:cNvSpPr>
            <a:spLocks noGrp="1"/>
          </p:cNvSpPr>
          <p:nvPr>
            <p:ph type="title"/>
          </p:nvPr>
        </p:nvSpPr>
        <p:spPr>
          <a:xfrm>
            <a:off x="577123" y="477079"/>
            <a:ext cx="9421900" cy="496698"/>
          </a:xfrm>
        </p:spPr>
        <p:txBody>
          <a:bodyPr vert="horz" lIns="91440" tIns="45720" rIns="91440" bIns="45720" rtlCol="0" anchor="b">
            <a:normAutofit fontScale="90000"/>
          </a:bodyPr>
          <a:lstStyle/>
          <a:p>
            <a:r>
              <a:rPr lang="en-US" sz="2800" dirty="0">
                <a:solidFill>
                  <a:srgbClr val="FFFFFF"/>
                </a:solidFill>
              </a:rPr>
              <a:t>Running </a:t>
            </a:r>
            <a:r>
              <a:rPr lang="en-US" sz="2800" dirty="0" err="1">
                <a:solidFill>
                  <a:srgbClr val="FFFFFF"/>
                </a:solidFill>
              </a:rPr>
              <a:t>AlphaFold</a:t>
            </a:r>
            <a:r>
              <a:rPr lang="en-US" sz="2800" dirty="0">
                <a:solidFill>
                  <a:srgbClr val="FFFFFF"/>
                </a:solidFill>
              </a:rPr>
              <a:t> On Rivanna</a:t>
            </a:r>
          </a:p>
        </p:txBody>
      </p:sp>
    </p:spTree>
    <p:extLst>
      <p:ext uri="{BB962C8B-B14F-4D97-AF65-F5344CB8AC3E}">
        <p14:creationId xmlns:p14="http://schemas.microsoft.com/office/powerpoint/2010/main" val="1423937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F584D22-CD28-4363-A679-ACA953A2A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B0E491B-5098-4794-9326-BC6DB4755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2992"/>
            <a:ext cx="12193149" cy="2344739"/>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2344739">
                <a:moveTo>
                  <a:pt x="1148" y="0"/>
                </a:moveTo>
                <a:lnTo>
                  <a:pt x="12193148" y="0"/>
                </a:lnTo>
                <a:cubicBezTo>
                  <a:pt x="12193148" y="193246"/>
                  <a:pt x="12193149" y="386493"/>
                  <a:pt x="12193149" y="579739"/>
                </a:cubicBezTo>
                <a:lnTo>
                  <a:pt x="12185986" y="584189"/>
                </a:lnTo>
                <a:cubicBezTo>
                  <a:pt x="12156393" y="577430"/>
                  <a:pt x="12176978" y="588328"/>
                  <a:pt x="12156363" y="597366"/>
                </a:cubicBezTo>
                <a:cubicBezTo>
                  <a:pt x="12172308" y="611308"/>
                  <a:pt x="12127905" y="602876"/>
                  <a:pt x="12139215" y="623179"/>
                </a:cubicBezTo>
                <a:cubicBezTo>
                  <a:pt x="12135103" y="624180"/>
                  <a:pt x="12130766" y="624512"/>
                  <a:pt x="12126327" y="624690"/>
                </a:cubicBezTo>
                <a:lnTo>
                  <a:pt x="12124007" y="624794"/>
                </a:lnTo>
                <a:lnTo>
                  <a:pt x="12116854" y="628608"/>
                </a:lnTo>
                <a:lnTo>
                  <a:pt x="12099497" y="628139"/>
                </a:lnTo>
                <a:cubicBezTo>
                  <a:pt x="12095162" y="629804"/>
                  <a:pt x="12090978" y="632365"/>
                  <a:pt x="12087073" y="636341"/>
                </a:cubicBezTo>
                <a:cubicBezTo>
                  <a:pt x="12078890" y="656743"/>
                  <a:pt x="12040481" y="653846"/>
                  <a:pt x="12031073" y="680009"/>
                </a:cubicBezTo>
                <a:cubicBezTo>
                  <a:pt x="12026399" y="688254"/>
                  <a:pt x="12004497" y="705355"/>
                  <a:pt x="11995833" y="703458"/>
                </a:cubicBezTo>
                <a:cubicBezTo>
                  <a:pt x="11990333" y="705967"/>
                  <a:pt x="11986699" y="712045"/>
                  <a:pt x="11979717" y="708161"/>
                </a:cubicBezTo>
                <a:cubicBezTo>
                  <a:pt x="11970382" y="704240"/>
                  <a:pt x="11963763" y="727262"/>
                  <a:pt x="11959046" y="717558"/>
                </a:cubicBezTo>
                <a:lnTo>
                  <a:pt x="11920454" y="730883"/>
                </a:lnTo>
                <a:cubicBezTo>
                  <a:pt x="11919152" y="737943"/>
                  <a:pt x="11912619" y="740145"/>
                  <a:pt x="11903656" y="742426"/>
                </a:cubicBezTo>
                <a:lnTo>
                  <a:pt x="11895048" y="744791"/>
                </a:lnTo>
                <a:lnTo>
                  <a:pt x="11891968" y="755729"/>
                </a:lnTo>
                <a:cubicBezTo>
                  <a:pt x="11881074" y="746401"/>
                  <a:pt x="11884523" y="777742"/>
                  <a:pt x="11870776" y="777816"/>
                </a:cubicBezTo>
                <a:lnTo>
                  <a:pt x="11813376" y="797659"/>
                </a:lnTo>
                <a:lnTo>
                  <a:pt x="11590693" y="963777"/>
                </a:lnTo>
                <a:cubicBezTo>
                  <a:pt x="11550201" y="990714"/>
                  <a:pt x="11542649" y="940770"/>
                  <a:pt x="11506817" y="1033623"/>
                </a:cubicBezTo>
                <a:cubicBezTo>
                  <a:pt x="11450023" y="1089460"/>
                  <a:pt x="11337127" y="1190174"/>
                  <a:pt x="11280332" y="1223571"/>
                </a:cubicBezTo>
                <a:cubicBezTo>
                  <a:pt x="11267547" y="1231171"/>
                  <a:pt x="11229147" y="1296589"/>
                  <a:pt x="11228309" y="1276236"/>
                </a:cubicBezTo>
                <a:cubicBezTo>
                  <a:pt x="11223950" y="1278203"/>
                  <a:pt x="11220761" y="1277680"/>
                  <a:pt x="11218087" y="1275961"/>
                </a:cubicBezTo>
                <a:lnTo>
                  <a:pt x="11217184" y="1275018"/>
                </a:lnTo>
                <a:lnTo>
                  <a:pt x="11188885" y="1292383"/>
                </a:lnTo>
                <a:lnTo>
                  <a:pt x="11184501" y="1292525"/>
                </a:lnTo>
                <a:lnTo>
                  <a:pt x="11166854" y="1306612"/>
                </a:lnTo>
                <a:lnTo>
                  <a:pt x="11157311" y="1312414"/>
                </a:lnTo>
                <a:lnTo>
                  <a:pt x="11155496" y="1317097"/>
                </a:lnTo>
                <a:cubicBezTo>
                  <a:pt x="11153045" y="1320465"/>
                  <a:pt x="11148902" y="1323112"/>
                  <a:pt x="11140961" y="1324115"/>
                </a:cubicBezTo>
                <a:lnTo>
                  <a:pt x="11138961" y="1323772"/>
                </a:lnTo>
                <a:lnTo>
                  <a:pt x="11128208" y="1333832"/>
                </a:lnTo>
                <a:cubicBezTo>
                  <a:pt x="11124962" y="1337814"/>
                  <a:pt x="11122359" y="1342287"/>
                  <a:pt x="11120691" y="1347424"/>
                </a:cubicBezTo>
                <a:cubicBezTo>
                  <a:pt x="11081770" y="1370685"/>
                  <a:pt x="10952581" y="1444106"/>
                  <a:pt x="10894683" y="1473399"/>
                </a:cubicBezTo>
                <a:cubicBezTo>
                  <a:pt x="10861781" y="1488434"/>
                  <a:pt x="10817803" y="1508886"/>
                  <a:pt x="10773300" y="1523191"/>
                </a:cubicBezTo>
                <a:cubicBezTo>
                  <a:pt x="10733414" y="1567419"/>
                  <a:pt x="10677791" y="1526735"/>
                  <a:pt x="10627668" y="1559229"/>
                </a:cubicBezTo>
                <a:cubicBezTo>
                  <a:pt x="10590276" y="1542103"/>
                  <a:pt x="10613693" y="1562282"/>
                  <a:pt x="10581895" y="1568689"/>
                </a:cubicBezTo>
                <a:cubicBezTo>
                  <a:pt x="10597733" y="1591656"/>
                  <a:pt x="10540912" y="1568241"/>
                  <a:pt x="10547790" y="1598423"/>
                </a:cubicBezTo>
                <a:cubicBezTo>
                  <a:pt x="10541784" y="1598632"/>
                  <a:pt x="10535750" y="1597886"/>
                  <a:pt x="10529643" y="1596907"/>
                </a:cubicBezTo>
                <a:lnTo>
                  <a:pt x="10526446" y="1596411"/>
                </a:lnTo>
                <a:lnTo>
                  <a:pt x="10515129" y="1599537"/>
                </a:lnTo>
                <a:lnTo>
                  <a:pt x="10491735" y="1594156"/>
                </a:lnTo>
                <a:cubicBezTo>
                  <a:pt x="10485147" y="1595190"/>
                  <a:pt x="10478389" y="1597459"/>
                  <a:pt x="10471418" y="1601693"/>
                </a:cubicBezTo>
                <a:cubicBezTo>
                  <a:pt x="10451763" y="1626665"/>
                  <a:pt x="10400774" y="1612276"/>
                  <a:pt x="10377042" y="1644598"/>
                </a:cubicBezTo>
                <a:cubicBezTo>
                  <a:pt x="10367240" y="1654315"/>
                  <a:pt x="10330319" y="1671126"/>
                  <a:pt x="10319338" y="1666221"/>
                </a:cubicBezTo>
                <a:cubicBezTo>
                  <a:pt x="10310813" y="1668060"/>
                  <a:pt x="10303331" y="1675173"/>
                  <a:pt x="10295467" y="1668079"/>
                </a:cubicBezTo>
                <a:cubicBezTo>
                  <a:pt x="10284420" y="1660290"/>
                  <a:pt x="10265794" y="1689186"/>
                  <a:pt x="10263443" y="1674948"/>
                </a:cubicBezTo>
                <a:lnTo>
                  <a:pt x="10205418" y="1682149"/>
                </a:lnTo>
                <a:cubicBezTo>
                  <a:pt x="10200696" y="1691209"/>
                  <a:pt x="10190895" y="1692356"/>
                  <a:pt x="10177759" y="1692943"/>
                </a:cubicBezTo>
                <a:lnTo>
                  <a:pt x="10165070" y="1693739"/>
                </a:lnTo>
                <a:lnTo>
                  <a:pt x="10156308" y="1707487"/>
                </a:lnTo>
                <a:cubicBezTo>
                  <a:pt x="10145406" y="1692057"/>
                  <a:pt x="10136981" y="1734810"/>
                  <a:pt x="10118267" y="1731142"/>
                </a:cubicBezTo>
                <a:lnTo>
                  <a:pt x="10083317" y="1743296"/>
                </a:lnTo>
                <a:cubicBezTo>
                  <a:pt x="10075718" y="1741227"/>
                  <a:pt x="10048011" y="1742555"/>
                  <a:pt x="10040388" y="1741632"/>
                </a:cubicBezTo>
                <a:cubicBezTo>
                  <a:pt x="9999609" y="1751733"/>
                  <a:pt x="9985545" y="1752223"/>
                  <a:pt x="9961167" y="1757147"/>
                </a:cubicBezTo>
                <a:cubicBezTo>
                  <a:pt x="9920131" y="1757289"/>
                  <a:pt x="9889892" y="1754090"/>
                  <a:pt x="9848940" y="1763915"/>
                </a:cubicBezTo>
                <a:lnTo>
                  <a:pt x="9729457" y="1784122"/>
                </a:lnTo>
                <a:cubicBezTo>
                  <a:pt x="9676207" y="1774536"/>
                  <a:pt x="9631235" y="1799759"/>
                  <a:pt x="9613704" y="1812371"/>
                </a:cubicBezTo>
                <a:cubicBezTo>
                  <a:pt x="9548152" y="1826647"/>
                  <a:pt x="9410970" y="1863993"/>
                  <a:pt x="9338590" y="1869293"/>
                </a:cubicBezTo>
                <a:lnTo>
                  <a:pt x="9232518" y="1893149"/>
                </a:lnTo>
                <a:lnTo>
                  <a:pt x="9156690" y="1903228"/>
                </a:lnTo>
                <a:lnTo>
                  <a:pt x="9054601" y="1910755"/>
                </a:lnTo>
                <a:lnTo>
                  <a:pt x="9006634" y="1914040"/>
                </a:lnTo>
                <a:lnTo>
                  <a:pt x="9006349" y="1913800"/>
                </a:lnTo>
                <a:cubicBezTo>
                  <a:pt x="9004294" y="1913580"/>
                  <a:pt x="9001475" y="1913908"/>
                  <a:pt x="8997380" y="1915011"/>
                </a:cubicBezTo>
                <a:lnTo>
                  <a:pt x="8991542" y="1917072"/>
                </a:lnTo>
                <a:lnTo>
                  <a:pt x="8975485" y="1920298"/>
                </a:lnTo>
                <a:lnTo>
                  <a:pt x="8969159" y="1919598"/>
                </a:lnTo>
                <a:lnTo>
                  <a:pt x="8964196" y="1917373"/>
                </a:lnTo>
                <a:cubicBezTo>
                  <a:pt x="8955841" y="1925324"/>
                  <a:pt x="8956668" y="1934272"/>
                  <a:pt x="8930136" y="1914185"/>
                </a:cubicBezTo>
                <a:cubicBezTo>
                  <a:pt x="8899182" y="1915205"/>
                  <a:pt x="8790451" y="1929860"/>
                  <a:pt x="8753592" y="1933417"/>
                </a:cubicBezTo>
                <a:cubicBezTo>
                  <a:pt x="8720970" y="1944137"/>
                  <a:pt x="8749345" y="1930476"/>
                  <a:pt x="8708995" y="1935518"/>
                </a:cubicBezTo>
                <a:cubicBezTo>
                  <a:pt x="8672757" y="1955053"/>
                  <a:pt x="8640293" y="1938613"/>
                  <a:pt x="8597219" y="1944090"/>
                </a:cubicBezTo>
                <a:lnTo>
                  <a:pt x="8526378" y="1929248"/>
                </a:lnTo>
                <a:lnTo>
                  <a:pt x="8512131" y="1935163"/>
                </a:lnTo>
                <a:lnTo>
                  <a:pt x="8507315" y="1938164"/>
                </a:lnTo>
                <a:cubicBezTo>
                  <a:pt x="8503797" y="1939941"/>
                  <a:pt x="8501196" y="1940752"/>
                  <a:pt x="8499116" y="1940902"/>
                </a:cubicBezTo>
                <a:lnTo>
                  <a:pt x="8498742" y="1940723"/>
                </a:lnTo>
                <a:lnTo>
                  <a:pt x="8491397" y="1943773"/>
                </a:lnTo>
                <a:lnTo>
                  <a:pt x="8368330" y="1957815"/>
                </a:lnTo>
                <a:cubicBezTo>
                  <a:pt x="8363173" y="1959840"/>
                  <a:pt x="8358881" y="1959492"/>
                  <a:pt x="8354947" y="1958009"/>
                </a:cubicBezTo>
                <a:lnTo>
                  <a:pt x="8321252" y="1974587"/>
                </a:lnTo>
                <a:lnTo>
                  <a:pt x="8315581" y="1974913"/>
                </a:lnTo>
                <a:lnTo>
                  <a:pt x="8296322" y="1988808"/>
                </a:lnTo>
                <a:lnTo>
                  <a:pt x="8285424" y="1994631"/>
                </a:lnTo>
                <a:lnTo>
                  <a:pt x="8284298" y="1999074"/>
                </a:lnTo>
                <a:cubicBezTo>
                  <a:pt x="8281994" y="2002319"/>
                  <a:pt x="8277300" y="2004967"/>
                  <a:pt x="8267224" y="2006249"/>
                </a:cubicBezTo>
                <a:lnTo>
                  <a:pt x="8264525" y="2006019"/>
                </a:lnTo>
                <a:lnTo>
                  <a:pt x="8253181" y="2015862"/>
                </a:lnTo>
                <a:cubicBezTo>
                  <a:pt x="8250007" y="2019712"/>
                  <a:pt x="8247795" y="2023994"/>
                  <a:pt x="8246982" y="2028854"/>
                </a:cubicBezTo>
                <a:cubicBezTo>
                  <a:pt x="8182975" y="2025947"/>
                  <a:pt x="8148279" y="2060069"/>
                  <a:pt x="8091420" y="2075015"/>
                </a:cubicBezTo>
                <a:cubicBezTo>
                  <a:pt x="8026616" y="2098157"/>
                  <a:pt x="7968218" y="2119393"/>
                  <a:pt x="7906555" y="2116988"/>
                </a:cubicBezTo>
                <a:cubicBezTo>
                  <a:pt x="7836267" y="2131900"/>
                  <a:pt x="7782114" y="2134131"/>
                  <a:pt x="7719893" y="2142703"/>
                </a:cubicBezTo>
                <a:lnTo>
                  <a:pt x="7615495" y="2139232"/>
                </a:lnTo>
                <a:lnTo>
                  <a:pt x="7528691" y="2145060"/>
                </a:lnTo>
                <a:lnTo>
                  <a:pt x="7520719" y="2147613"/>
                </a:lnTo>
                <a:cubicBezTo>
                  <a:pt x="7515141" y="2148952"/>
                  <a:pt x="7511320" y="2149302"/>
                  <a:pt x="7508559" y="2148948"/>
                </a:cubicBezTo>
                <a:lnTo>
                  <a:pt x="7508188" y="2148621"/>
                </a:lnTo>
                <a:lnTo>
                  <a:pt x="7496943" y="2150573"/>
                </a:lnTo>
                <a:lnTo>
                  <a:pt x="7219707" y="2156680"/>
                </a:lnTo>
                <a:lnTo>
                  <a:pt x="7202249" y="2161230"/>
                </a:lnTo>
                <a:lnTo>
                  <a:pt x="7198152" y="2166588"/>
                </a:lnTo>
                <a:cubicBezTo>
                  <a:pt x="7193259" y="2170111"/>
                  <a:pt x="7185654" y="2172250"/>
                  <a:pt x="7171956" y="2171236"/>
                </a:cubicBezTo>
                <a:lnTo>
                  <a:pt x="7098136" y="2183464"/>
                </a:lnTo>
                <a:cubicBezTo>
                  <a:pt x="7062296" y="2184442"/>
                  <a:pt x="7051336" y="2185419"/>
                  <a:pt x="7019644" y="2183090"/>
                </a:cubicBezTo>
                <a:cubicBezTo>
                  <a:pt x="6938675" y="2194028"/>
                  <a:pt x="6944793" y="2218194"/>
                  <a:pt x="6905294" y="2212596"/>
                </a:cubicBezTo>
                <a:cubicBezTo>
                  <a:pt x="6873070" y="2207388"/>
                  <a:pt x="6789137" y="2226462"/>
                  <a:pt x="6709370" y="2240551"/>
                </a:cubicBezTo>
                <a:cubicBezTo>
                  <a:pt x="6650254" y="2250006"/>
                  <a:pt x="6629253" y="2264107"/>
                  <a:pt x="6550602" y="2269327"/>
                </a:cubicBezTo>
                <a:cubicBezTo>
                  <a:pt x="6473302" y="2313417"/>
                  <a:pt x="6410843" y="2289694"/>
                  <a:pt x="6318708" y="2316127"/>
                </a:cubicBezTo>
                <a:cubicBezTo>
                  <a:pt x="6298698" y="2331649"/>
                  <a:pt x="6210439" y="2314456"/>
                  <a:pt x="6169822" y="2318214"/>
                </a:cubicBezTo>
                <a:cubicBezTo>
                  <a:pt x="6129203" y="2321972"/>
                  <a:pt x="6091688" y="2335520"/>
                  <a:pt x="6074996" y="2338676"/>
                </a:cubicBezTo>
                <a:lnTo>
                  <a:pt x="6069677" y="2337139"/>
                </a:lnTo>
                <a:lnTo>
                  <a:pt x="6049786" y="2337822"/>
                </a:lnTo>
                <a:lnTo>
                  <a:pt x="6042433" y="2329473"/>
                </a:lnTo>
                <a:lnTo>
                  <a:pt x="6011238" y="2324380"/>
                </a:lnTo>
                <a:cubicBezTo>
                  <a:pt x="5999830" y="2323793"/>
                  <a:pt x="5971276" y="2324706"/>
                  <a:pt x="5958523" y="2328024"/>
                </a:cubicBezTo>
                <a:lnTo>
                  <a:pt x="5760067" y="2343716"/>
                </a:lnTo>
                <a:lnTo>
                  <a:pt x="5628108" y="2344739"/>
                </a:lnTo>
                <a:lnTo>
                  <a:pt x="5472054" y="2330719"/>
                </a:lnTo>
                <a:cubicBezTo>
                  <a:pt x="5479284" y="2317691"/>
                  <a:pt x="5440157" y="2331757"/>
                  <a:pt x="5433909" y="2319466"/>
                </a:cubicBezTo>
                <a:cubicBezTo>
                  <a:pt x="5430517" y="2309434"/>
                  <a:pt x="5392976" y="2304750"/>
                  <a:pt x="5382817" y="2301764"/>
                </a:cubicBezTo>
                <a:lnTo>
                  <a:pt x="5262912" y="2281347"/>
                </a:lnTo>
                <a:cubicBezTo>
                  <a:pt x="5252746" y="2281163"/>
                  <a:pt x="5231699" y="2272853"/>
                  <a:pt x="5224109" y="2270223"/>
                </a:cubicBezTo>
                <a:lnTo>
                  <a:pt x="5175808" y="2267233"/>
                </a:lnTo>
                <a:lnTo>
                  <a:pt x="5157702" y="2260010"/>
                </a:lnTo>
                <a:lnTo>
                  <a:pt x="5143747" y="2256610"/>
                </a:lnTo>
                <a:lnTo>
                  <a:pt x="5140744" y="2254509"/>
                </a:lnTo>
                <a:cubicBezTo>
                  <a:pt x="5135026" y="2250469"/>
                  <a:pt x="5129229" y="2246658"/>
                  <a:pt x="5122807" y="2243656"/>
                </a:cubicBezTo>
                <a:cubicBezTo>
                  <a:pt x="5109467" y="2272275"/>
                  <a:pt x="5066004" y="2222839"/>
                  <a:pt x="5066938" y="2250227"/>
                </a:cubicBezTo>
                <a:cubicBezTo>
                  <a:pt x="5029345" y="2238711"/>
                  <a:pt x="5040096" y="2267800"/>
                  <a:pt x="5012662" y="2233846"/>
                </a:cubicBezTo>
                <a:cubicBezTo>
                  <a:pt x="4938174" y="2234229"/>
                  <a:pt x="4917504" y="2247236"/>
                  <a:pt x="4841589" y="2209829"/>
                </a:cubicBezTo>
                <a:cubicBezTo>
                  <a:pt x="4807890" y="2193187"/>
                  <a:pt x="4785258" y="2182041"/>
                  <a:pt x="4763595" y="2182061"/>
                </a:cubicBezTo>
                <a:cubicBezTo>
                  <a:pt x="4742475" y="2177561"/>
                  <a:pt x="4730631" y="2174738"/>
                  <a:pt x="4724334" y="2173047"/>
                </a:cubicBezTo>
                <a:lnTo>
                  <a:pt x="4722324" y="2172298"/>
                </a:lnTo>
                <a:lnTo>
                  <a:pt x="4723259" y="2172087"/>
                </a:lnTo>
                <a:cubicBezTo>
                  <a:pt x="4722296" y="2171445"/>
                  <a:pt x="4719415" y="2170839"/>
                  <a:pt x="4718350" y="2170817"/>
                </a:cubicBezTo>
                <a:lnTo>
                  <a:pt x="4722324" y="2172298"/>
                </a:lnTo>
                <a:lnTo>
                  <a:pt x="4716674" y="2173573"/>
                </a:lnTo>
                <a:cubicBezTo>
                  <a:pt x="4681300" y="2166617"/>
                  <a:pt x="4525895" y="2165809"/>
                  <a:pt x="4516962" y="2163671"/>
                </a:cubicBezTo>
                <a:cubicBezTo>
                  <a:pt x="4458971" y="2150559"/>
                  <a:pt x="4463810" y="2149818"/>
                  <a:pt x="4429691" y="2153020"/>
                </a:cubicBezTo>
                <a:cubicBezTo>
                  <a:pt x="4424455" y="2156391"/>
                  <a:pt x="4370126" y="2150097"/>
                  <a:pt x="4364023" y="2151674"/>
                </a:cubicBezTo>
                <a:lnTo>
                  <a:pt x="4318114" y="2158289"/>
                </a:lnTo>
                <a:lnTo>
                  <a:pt x="4316258" y="2156948"/>
                </a:lnTo>
                <a:cubicBezTo>
                  <a:pt x="4307275" y="2153577"/>
                  <a:pt x="4301145" y="2153578"/>
                  <a:pt x="4296292" y="2155069"/>
                </a:cubicBezTo>
                <a:lnTo>
                  <a:pt x="4291212" y="2157986"/>
                </a:lnTo>
                <a:lnTo>
                  <a:pt x="4277290" y="2157740"/>
                </a:lnTo>
                <a:lnTo>
                  <a:pt x="4249265" y="2160064"/>
                </a:lnTo>
                <a:lnTo>
                  <a:pt x="4203199" y="2157269"/>
                </a:lnTo>
                <a:cubicBezTo>
                  <a:pt x="4203096" y="2156849"/>
                  <a:pt x="4202995" y="2156430"/>
                  <a:pt x="4202893" y="2156010"/>
                </a:cubicBezTo>
                <a:cubicBezTo>
                  <a:pt x="4201267" y="2153173"/>
                  <a:pt x="4198292" y="2151054"/>
                  <a:pt x="4192396" y="2150376"/>
                </a:cubicBezTo>
                <a:cubicBezTo>
                  <a:pt x="4205365" y="2133087"/>
                  <a:pt x="4162425" y="2134982"/>
                  <a:pt x="4143893" y="2134511"/>
                </a:cubicBezTo>
                <a:cubicBezTo>
                  <a:pt x="4125868" y="2127445"/>
                  <a:pt x="4100250" y="2113865"/>
                  <a:pt x="4084245" y="2107978"/>
                </a:cubicBezTo>
                <a:lnTo>
                  <a:pt x="4075694" y="2107143"/>
                </a:lnTo>
                <a:cubicBezTo>
                  <a:pt x="4075655" y="2107042"/>
                  <a:pt x="4075614" y="2106943"/>
                  <a:pt x="4075575" y="2106844"/>
                </a:cubicBezTo>
                <a:cubicBezTo>
                  <a:pt x="4073829" y="2106060"/>
                  <a:pt x="4071057" y="2105559"/>
                  <a:pt x="4066658" y="2105400"/>
                </a:cubicBezTo>
                <a:lnTo>
                  <a:pt x="4060102" y="2105618"/>
                </a:lnTo>
                <a:lnTo>
                  <a:pt x="4043512" y="2103997"/>
                </a:lnTo>
                <a:lnTo>
                  <a:pt x="4038145" y="2101563"/>
                </a:lnTo>
                <a:lnTo>
                  <a:pt x="4036511" y="2097896"/>
                </a:lnTo>
                <a:lnTo>
                  <a:pt x="4034926" y="2098131"/>
                </a:lnTo>
                <a:cubicBezTo>
                  <a:pt x="4022576" y="2102995"/>
                  <a:pt x="4018025" y="2111371"/>
                  <a:pt x="4005686" y="2085563"/>
                </a:cubicBezTo>
                <a:lnTo>
                  <a:pt x="3937994" y="2068106"/>
                </a:lnTo>
                <a:cubicBezTo>
                  <a:pt x="3921658" y="2075830"/>
                  <a:pt x="3909686" y="2071141"/>
                  <a:pt x="3898423" y="2062451"/>
                </a:cubicBezTo>
                <a:cubicBezTo>
                  <a:pt x="3862243" y="2062947"/>
                  <a:pt x="3830779" y="2049077"/>
                  <a:pt x="3790908" y="2042213"/>
                </a:cubicBezTo>
                <a:cubicBezTo>
                  <a:pt x="3742158" y="2027507"/>
                  <a:pt x="3726280" y="2025530"/>
                  <a:pt x="3683661" y="2018290"/>
                </a:cubicBezTo>
                <a:lnTo>
                  <a:pt x="3611183" y="1986019"/>
                </a:lnTo>
                <a:lnTo>
                  <a:pt x="3605003" y="1987381"/>
                </a:lnTo>
                <a:cubicBezTo>
                  <a:pt x="3600731" y="1988000"/>
                  <a:pt x="3597877" y="1988000"/>
                  <a:pt x="3595884" y="1987545"/>
                </a:cubicBezTo>
                <a:lnTo>
                  <a:pt x="3595649" y="1987276"/>
                </a:lnTo>
                <a:lnTo>
                  <a:pt x="3587126" y="1987966"/>
                </a:lnTo>
                <a:cubicBezTo>
                  <a:pt x="3572774" y="1989757"/>
                  <a:pt x="3550540" y="1975558"/>
                  <a:pt x="3537283" y="1978267"/>
                </a:cubicBezTo>
                <a:cubicBezTo>
                  <a:pt x="3515092" y="1973971"/>
                  <a:pt x="3489773" y="1980236"/>
                  <a:pt x="3474371" y="1974606"/>
                </a:cubicBezTo>
                <a:lnTo>
                  <a:pt x="3401876" y="1962558"/>
                </a:lnTo>
                <a:lnTo>
                  <a:pt x="3365036" y="1979510"/>
                </a:lnTo>
                <a:cubicBezTo>
                  <a:pt x="3361007" y="1981808"/>
                  <a:pt x="3355145" y="1982886"/>
                  <a:pt x="3345174" y="1981192"/>
                </a:cubicBezTo>
                <a:lnTo>
                  <a:pt x="3342846" y="1980217"/>
                </a:lnTo>
                <a:cubicBezTo>
                  <a:pt x="3337528" y="1982688"/>
                  <a:pt x="3296694" y="1983818"/>
                  <a:pt x="3263504" y="1986094"/>
                </a:cubicBezTo>
                <a:cubicBezTo>
                  <a:pt x="3210873" y="1988435"/>
                  <a:pt x="3204538" y="1996407"/>
                  <a:pt x="3143704" y="1993869"/>
                </a:cubicBezTo>
                <a:cubicBezTo>
                  <a:pt x="3083839" y="1995098"/>
                  <a:pt x="3073438" y="2001104"/>
                  <a:pt x="3031439" y="1996512"/>
                </a:cubicBezTo>
                <a:lnTo>
                  <a:pt x="2782717" y="2018333"/>
                </a:lnTo>
                <a:cubicBezTo>
                  <a:pt x="2720447" y="2045988"/>
                  <a:pt x="2718750" y="2015419"/>
                  <a:pt x="2647675" y="2028869"/>
                </a:cubicBezTo>
                <a:cubicBezTo>
                  <a:pt x="2583664" y="1968934"/>
                  <a:pt x="2609849" y="2007202"/>
                  <a:pt x="2569176" y="2002628"/>
                </a:cubicBezTo>
                <a:lnTo>
                  <a:pt x="2444403" y="2016529"/>
                </a:lnTo>
                <a:cubicBezTo>
                  <a:pt x="2412730" y="2033089"/>
                  <a:pt x="2355175" y="2003000"/>
                  <a:pt x="2316260" y="2024996"/>
                </a:cubicBezTo>
                <a:cubicBezTo>
                  <a:pt x="2277148" y="2025534"/>
                  <a:pt x="2234330" y="2021339"/>
                  <a:pt x="2209726" y="2019763"/>
                </a:cubicBezTo>
                <a:cubicBezTo>
                  <a:pt x="2172984" y="2016106"/>
                  <a:pt x="2131016" y="2007174"/>
                  <a:pt x="2095813" y="2003052"/>
                </a:cubicBezTo>
                <a:cubicBezTo>
                  <a:pt x="2078687" y="2016661"/>
                  <a:pt x="2046700" y="1994357"/>
                  <a:pt x="1998504" y="1995032"/>
                </a:cubicBezTo>
                <a:cubicBezTo>
                  <a:pt x="1979851" y="2010679"/>
                  <a:pt x="1965997" y="1995296"/>
                  <a:pt x="1929320" y="2016977"/>
                </a:cubicBezTo>
                <a:cubicBezTo>
                  <a:pt x="1927506" y="2015185"/>
                  <a:pt x="1925308" y="2013558"/>
                  <a:pt x="1922798" y="2012146"/>
                </a:cubicBezTo>
                <a:cubicBezTo>
                  <a:pt x="1908224" y="2003952"/>
                  <a:pt x="1886476" y="2004665"/>
                  <a:pt x="1874228" y="2013741"/>
                </a:cubicBezTo>
                <a:cubicBezTo>
                  <a:pt x="1844711" y="2028500"/>
                  <a:pt x="1815838" y="2036277"/>
                  <a:pt x="1787803" y="2041363"/>
                </a:cubicBezTo>
                <a:lnTo>
                  <a:pt x="1739352" y="2036312"/>
                </a:lnTo>
                <a:cubicBezTo>
                  <a:pt x="1720756" y="2032746"/>
                  <a:pt x="1697809" y="2023837"/>
                  <a:pt x="1676219" y="2019963"/>
                </a:cubicBezTo>
                <a:cubicBezTo>
                  <a:pt x="1653856" y="2018758"/>
                  <a:pt x="1629782" y="2025363"/>
                  <a:pt x="1609817" y="2013066"/>
                </a:cubicBezTo>
                <a:cubicBezTo>
                  <a:pt x="1570834" y="2001390"/>
                  <a:pt x="1525521" y="2021545"/>
                  <a:pt x="1497258" y="1987476"/>
                </a:cubicBezTo>
                <a:cubicBezTo>
                  <a:pt x="1419429" y="1972767"/>
                  <a:pt x="1265224" y="1952754"/>
                  <a:pt x="1151127" y="1938041"/>
                </a:cubicBezTo>
                <a:cubicBezTo>
                  <a:pt x="1044820" y="1928230"/>
                  <a:pt x="911490" y="1929978"/>
                  <a:pt x="859417" y="1928608"/>
                </a:cubicBezTo>
                <a:lnTo>
                  <a:pt x="838688" y="1929821"/>
                </a:lnTo>
                <a:cubicBezTo>
                  <a:pt x="829380" y="1926412"/>
                  <a:pt x="823010" y="1926387"/>
                  <a:pt x="817957" y="1927857"/>
                </a:cubicBezTo>
                <a:lnTo>
                  <a:pt x="812654" y="1930751"/>
                </a:lnTo>
                <a:lnTo>
                  <a:pt x="721195" y="1929661"/>
                </a:lnTo>
                <a:cubicBezTo>
                  <a:pt x="721095" y="1929241"/>
                  <a:pt x="720991" y="1928820"/>
                  <a:pt x="720890" y="1928399"/>
                </a:cubicBezTo>
                <a:cubicBezTo>
                  <a:pt x="719222" y="1925556"/>
                  <a:pt x="716144" y="1923424"/>
                  <a:pt x="710023" y="1922722"/>
                </a:cubicBezTo>
                <a:cubicBezTo>
                  <a:pt x="689532" y="1914633"/>
                  <a:pt x="619665" y="1887450"/>
                  <a:pt x="597940" y="1879864"/>
                </a:cubicBezTo>
                <a:cubicBezTo>
                  <a:pt x="587430" y="1879265"/>
                  <a:pt x="583862" y="1877622"/>
                  <a:pt x="579683" y="1877212"/>
                </a:cubicBezTo>
                <a:lnTo>
                  <a:pt x="572865" y="1877401"/>
                </a:lnTo>
                <a:cubicBezTo>
                  <a:pt x="550627" y="1871095"/>
                  <a:pt x="474197" y="1846680"/>
                  <a:pt x="446247" y="1839371"/>
                </a:cubicBezTo>
                <a:cubicBezTo>
                  <a:pt x="429213" y="1847023"/>
                  <a:pt x="416808" y="1842285"/>
                  <a:pt x="405163" y="1833548"/>
                </a:cubicBezTo>
                <a:cubicBezTo>
                  <a:pt x="367566" y="1833890"/>
                  <a:pt x="334968" y="1819885"/>
                  <a:pt x="293583" y="1812852"/>
                </a:cubicBezTo>
                <a:lnTo>
                  <a:pt x="119529" y="1761047"/>
                </a:lnTo>
                <a:cubicBezTo>
                  <a:pt x="73377" y="1751937"/>
                  <a:pt x="36403" y="1759579"/>
                  <a:pt x="16674" y="1758191"/>
                </a:cubicBezTo>
                <a:lnTo>
                  <a:pt x="1150" y="1752722"/>
                </a:lnTo>
                <a:cubicBezTo>
                  <a:pt x="-1438" y="1496726"/>
                  <a:pt x="1148" y="514333"/>
                  <a:pt x="1148" y="222213"/>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014B98A-39C2-3BC9-2B55-652E7AC46051}"/>
              </a:ext>
            </a:extLst>
          </p:cNvPr>
          <p:cNvSpPr>
            <a:spLocks noGrp="1"/>
          </p:cNvSpPr>
          <p:nvPr>
            <p:ph type="title"/>
          </p:nvPr>
        </p:nvSpPr>
        <p:spPr>
          <a:xfrm>
            <a:off x="1050879" y="609601"/>
            <a:ext cx="9810604" cy="1216024"/>
          </a:xfrm>
        </p:spPr>
        <p:txBody>
          <a:bodyPr>
            <a:normAutofit/>
          </a:bodyPr>
          <a:lstStyle/>
          <a:p>
            <a:r>
              <a:rPr lang="en-US"/>
              <a:t>Steps</a:t>
            </a:r>
            <a:endParaRPr lang="en-US" dirty="0"/>
          </a:p>
        </p:txBody>
      </p:sp>
      <p:graphicFrame>
        <p:nvGraphicFramePr>
          <p:cNvPr id="13" name="Content Placeholder 2">
            <a:extLst>
              <a:ext uri="{FF2B5EF4-FFF2-40B4-BE49-F238E27FC236}">
                <a16:creationId xmlns:a16="http://schemas.microsoft.com/office/drawing/2014/main" id="{CF6CFE80-A110-1D8F-838B-24623F6A0DF7}"/>
              </a:ext>
            </a:extLst>
          </p:cNvPr>
          <p:cNvGraphicFramePr/>
          <p:nvPr>
            <p:extLst>
              <p:ext uri="{D42A27DB-BD31-4B8C-83A1-F6EECF244321}">
                <p14:modId xmlns:p14="http://schemas.microsoft.com/office/powerpoint/2010/main" val="524729797"/>
              </p:ext>
            </p:extLst>
          </p:nvPr>
        </p:nvGraphicFramePr>
        <p:xfrm>
          <a:off x="1050925" y="2586251"/>
          <a:ext cx="10064998" cy="3662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3619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5" name="Ink 24">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25" name="Ink 24">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27" name="Rectangle 26">
            <a:extLst>
              <a:ext uri="{FF2B5EF4-FFF2-40B4-BE49-F238E27FC236}">
                <a16:creationId xmlns:a16="http://schemas.microsoft.com/office/drawing/2014/main" id="{8EF7D2E8-5F8A-4E0B-9647-8072A94A0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6A6E2CC-84C1-424C-A664-BC849F6D0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33668"/>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BE1A48-D2DE-13F2-460E-2CC1325B1386}"/>
              </a:ext>
            </a:extLst>
          </p:cNvPr>
          <p:cNvSpPr>
            <a:spLocks noGrp="1"/>
          </p:cNvSpPr>
          <p:nvPr>
            <p:ph type="title"/>
          </p:nvPr>
        </p:nvSpPr>
        <p:spPr>
          <a:xfrm>
            <a:off x="828675" y="5791201"/>
            <a:ext cx="10534650" cy="609600"/>
          </a:xfrm>
        </p:spPr>
        <p:txBody>
          <a:bodyPr vert="horz" lIns="91440" tIns="45720" rIns="91440" bIns="45720" rtlCol="0" anchor="ctr">
            <a:normAutofit/>
          </a:bodyPr>
          <a:lstStyle/>
          <a:p>
            <a:pPr algn="ctr"/>
            <a:r>
              <a:rPr lang="en-US" dirty="0"/>
              <a:t>Logging on to OOD Desktop</a:t>
            </a:r>
            <a:endParaRPr lang="en-US"/>
          </a:p>
        </p:txBody>
      </p:sp>
      <p:sp>
        <p:nvSpPr>
          <p:cNvPr id="3" name="Content Placeholder 2">
            <a:extLst>
              <a:ext uri="{FF2B5EF4-FFF2-40B4-BE49-F238E27FC236}">
                <a16:creationId xmlns:a16="http://schemas.microsoft.com/office/drawing/2014/main" id="{E97737E7-E915-F0B1-E976-36D8FB4182D9}"/>
              </a:ext>
            </a:extLst>
          </p:cNvPr>
          <p:cNvSpPr>
            <a:spLocks noGrp="1"/>
          </p:cNvSpPr>
          <p:nvPr>
            <p:ph idx="1"/>
          </p:nvPr>
        </p:nvSpPr>
        <p:spPr>
          <a:xfrm>
            <a:off x="1882588" y="5393633"/>
            <a:ext cx="8426823" cy="397567"/>
          </a:xfrm>
        </p:spPr>
        <p:txBody>
          <a:bodyPr vert="horz" lIns="91440" tIns="45720" rIns="91440" bIns="45720" rtlCol="0">
            <a:normAutofit/>
          </a:bodyPr>
          <a:lstStyle/>
          <a:p>
            <a:pPr marL="0" indent="0" algn="ctr">
              <a:buNone/>
            </a:pPr>
            <a:r>
              <a:rPr lang="en-US" spc="160">
                <a:hlinkClick r:id="rId5"/>
              </a:rPr>
              <a:t>https://rivanna-portal.hpc.virginia.edu/</a:t>
            </a:r>
            <a:r>
              <a:rPr lang="en-US" spc="160"/>
              <a:t> </a:t>
            </a:r>
          </a:p>
        </p:txBody>
      </p:sp>
      <p:pic>
        <p:nvPicPr>
          <p:cNvPr id="7" name="Picture 6">
            <a:extLst>
              <a:ext uri="{FF2B5EF4-FFF2-40B4-BE49-F238E27FC236}">
                <a16:creationId xmlns:a16="http://schemas.microsoft.com/office/drawing/2014/main" id="{6FF470E8-B136-8760-FE47-F0F4C32E412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r="1207"/>
          <a:stretch/>
        </p:blipFill>
        <p:spPr>
          <a:xfrm>
            <a:off x="0" y="270542"/>
            <a:ext cx="12192000" cy="4195915"/>
          </a:xfrm>
          <a:prstGeom prst="rect">
            <a:avLst/>
          </a:prstGeom>
        </p:spPr>
      </p:pic>
    </p:spTree>
    <p:extLst>
      <p:ext uri="{BB962C8B-B14F-4D97-AF65-F5344CB8AC3E}">
        <p14:creationId xmlns:p14="http://schemas.microsoft.com/office/powerpoint/2010/main" val="2450494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4" name="Rectangle 13">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5440670"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5E40C9E-CB91-BD13-6169-3D6BE9D5A897}"/>
              </a:ext>
            </a:extLst>
          </p:cNvPr>
          <p:cNvSpPr>
            <a:spLocks noGrp="1"/>
          </p:cNvSpPr>
          <p:nvPr>
            <p:ph type="title"/>
          </p:nvPr>
        </p:nvSpPr>
        <p:spPr>
          <a:xfrm>
            <a:off x="773408" y="992094"/>
            <a:ext cx="3760499" cy="2795160"/>
          </a:xfrm>
        </p:spPr>
        <p:txBody>
          <a:bodyPr vert="horz" lIns="91440" tIns="45720" rIns="91440" bIns="45720" rtlCol="0" anchor="b">
            <a:normAutofit/>
          </a:bodyPr>
          <a:lstStyle/>
          <a:p>
            <a:pPr algn="ctr"/>
            <a:r>
              <a:rPr lang="en-US" dirty="0"/>
              <a:t>Logging on to OOD Desktop</a:t>
            </a:r>
          </a:p>
        </p:txBody>
      </p:sp>
      <p:pic>
        <p:nvPicPr>
          <p:cNvPr id="5" name="Content Placeholder 4">
            <a:extLst>
              <a:ext uri="{FF2B5EF4-FFF2-40B4-BE49-F238E27FC236}">
                <a16:creationId xmlns:a16="http://schemas.microsoft.com/office/drawing/2014/main" id="{1885E6FD-A2DC-3F31-848C-F543BFC4CC3E}"/>
              </a:ext>
            </a:extLst>
          </p:cNvPr>
          <p:cNvPicPr>
            <a:picLocks noGrp="1" noChangeAspect="1"/>
          </p:cNvPicPr>
          <p:nvPr>
            <p:ph idx="1"/>
          </p:nvPr>
        </p:nvPicPr>
        <p:blipFill>
          <a:blip r:embed="rId5"/>
          <a:stretch>
            <a:fillRect/>
          </a:stretch>
        </p:blipFill>
        <p:spPr>
          <a:xfrm>
            <a:off x="5871465" y="-2918"/>
            <a:ext cx="5677407" cy="6860917"/>
          </a:xfrm>
          <a:prstGeom prst="rect">
            <a:avLst/>
          </a:prstGeom>
        </p:spPr>
      </p:pic>
    </p:spTree>
    <p:extLst>
      <p:ext uri="{BB962C8B-B14F-4D97-AF65-F5344CB8AC3E}">
        <p14:creationId xmlns:p14="http://schemas.microsoft.com/office/powerpoint/2010/main" val="3323461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8866F35-2AB1-49CD-D59C-3D633149952E}"/>
              </a:ext>
            </a:extLst>
          </p:cNvPr>
          <p:cNvSpPr>
            <a:spLocks noGrp="1"/>
          </p:cNvSpPr>
          <p:nvPr>
            <p:ph type="title"/>
          </p:nvPr>
        </p:nvSpPr>
        <p:spPr/>
        <p:txBody>
          <a:bodyPr/>
          <a:lstStyle/>
          <a:p>
            <a:r>
              <a:rPr lang="en-US" dirty="0"/>
              <a:t>OOD Desktop</a:t>
            </a:r>
          </a:p>
        </p:txBody>
      </p:sp>
      <p:pic>
        <p:nvPicPr>
          <p:cNvPr id="5" name="Content Placeholder 4">
            <a:extLst>
              <a:ext uri="{FF2B5EF4-FFF2-40B4-BE49-F238E27FC236}">
                <a16:creationId xmlns:a16="http://schemas.microsoft.com/office/drawing/2014/main" id="{FBC87324-9120-689D-42A8-A2904C2189C9}"/>
              </a:ext>
            </a:extLst>
          </p:cNvPr>
          <p:cNvPicPr>
            <a:picLocks noGrp="1" noChangeAspect="1"/>
          </p:cNvPicPr>
          <p:nvPr>
            <p:ph idx="1"/>
          </p:nvPr>
        </p:nvPicPr>
        <p:blipFill rotWithShape="1">
          <a:blip r:embed="rId2" cstate="email">
            <a:extLst>
              <a:ext uri="{28A0092B-C50C-407E-A947-70E740481C1C}">
                <a14:useLocalDpi xmlns:a14="http://schemas.microsoft.com/office/drawing/2010/main"/>
              </a:ext>
            </a:extLst>
          </a:blip>
          <a:stretch/>
        </p:blipFill>
        <p:spPr>
          <a:xfrm>
            <a:off x="2870200" y="2182812"/>
            <a:ext cx="6172200" cy="3714750"/>
          </a:xfrm>
        </p:spPr>
      </p:pic>
      <p:sp>
        <p:nvSpPr>
          <p:cNvPr id="8" name="Oval 7">
            <a:extLst>
              <a:ext uri="{FF2B5EF4-FFF2-40B4-BE49-F238E27FC236}">
                <a16:creationId xmlns:a16="http://schemas.microsoft.com/office/drawing/2014/main" id="{1723A3A1-8777-8EBE-86A0-EDDE7B6633BD}"/>
              </a:ext>
            </a:extLst>
          </p:cNvPr>
          <p:cNvSpPr/>
          <p:nvPr/>
        </p:nvSpPr>
        <p:spPr>
          <a:xfrm>
            <a:off x="5055177" y="2109355"/>
            <a:ext cx="529936" cy="405245"/>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362089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666DE11-17E1-4DC7-B2B7-6DA2E6A9C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52E493E-0B27-4F3C-AA01-17F0A2564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E05FDE-7FCA-8D67-94F4-43CB680AE9CA}"/>
              </a:ext>
            </a:extLst>
          </p:cNvPr>
          <p:cNvSpPr>
            <a:spLocks noGrp="1"/>
          </p:cNvSpPr>
          <p:nvPr>
            <p:ph type="title"/>
          </p:nvPr>
        </p:nvSpPr>
        <p:spPr>
          <a:xfrm>
            <a:off x="7166335" y="609601"/>
            <a:ext cx="3937094" cy="1216024"/>
          </a:xfrm>
        </p:spPr>
        <p:txBody>
          <a:bodyPr>
            <a:normAutofit/>
          </a:bodyPr>
          <a:lstStyle/>
          <a:p>
            <a:pPr algn="ctr"/>
            <a:r>
              <a:rPr lang="en-US"/>
              <a:t>Agenda</a:t>
            </a:r>
          </a:p>
        </p:txBody>
      </p:sp>
      <p:pic>
        <p:nvPicPr>
          <p:cNvPr id="5" name="Picture 4" descr="Illuminated server room panel">
            <a:extLst>
              <a:ext uri="{FF2B5EF4-FFF2-40B4-BE49-F238E27FC236}">
                <a16:creationId xmlns:a16="http://schemas.microsoft.com/office/drawing/2014/main" id="{1ECEE39D-83E8-54D0-FAFA-17C9CC3CE1CF}"/>
              </a:ext>
            </a:extLst>
          </p:cNvPr>
          <p:cNvPicPr>
            <a:picLocks noChangeAspect="1"/>
          </p:cNvPicPr>
          <p:nvPr/>
        </p:nvPicPr>
        <p:blipFill rotWithShape="1">
          <a:blip r:embed="rId2"/>
          <a:srcRect l="12086" r="19420" b="-2"/>
          <a:stretch/>
        </p:blipFill>
        <p:spPr>
          <a:xfrm>
            <a:off x="4" y="1"/>
            <a:ext cx="7037119" cy="6857999"/>
          </a:xfrm>
          <a:custGeom>
            <a:avLst/>
            <a:gdLst/>
            <a:ahLst/>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p:spPr>
      </p:pic>
      <p:sp>
        <p:nvSpPr>
          <p:cNvPr id="3" name="Content Placeholder 2">
            <a:extLst>
              <a:ext uri="{FF2B5EF4-FFF2-40B4-BE49-F238E27FC236}">
                <a16:creationId xmlns:a16="http://schemas.microsoft.com/office/drawing/2014/main" id="{3DB7D7FA-2F2A-207E-C257-2F2DF83AD2CF}"/>
              </a:ext>
            </a:extLst>
          </p:cNvPr>
          <p:cNvSpPr>
            <a:spLocks noGrp="1"/>
          </p:cNvSpPr>
          <p:nvPr>
            <p:ph idx="1"/>
          </p:nvPr>
        </p:nvSpPr>
        <p:spPr>
          <a:xfrm>
            <a:off x="7162799" y="2147356"/>
            <a:ext cx="3885061" cy="4107021"/>
          </a:xfrm>
        </p:spPr>
        <p:txBody>
          <a:bodyPr>
            <a:normAutofit/>
          </a:bodyPr>
          <a:lstStyle/>
          <a:p>
            <a:r>
              <a:rPr lang="en-US" dirty="0"/>
              <a:t>Intro to GPU Computing</a:t>
            </a:r>
          </a:p>
          <a:p>
            <a:r>
              <a:rPr lang="en-US" dirty="0"/>
              <a:t>Intro to </a:t>
            </a:r>
            <a:r>
              <a:rPr lang="en-US" dirty="0" err="1"/>
              <a:t>Alphafold</a:t>
            </a:r>
            <a:endParaRPr lang="en-US" dirty="0"/>
          </a:p>
          <a:p>
            <a:r>
              <a:rPr lang="en-US" dirty="0"/>
              <a:t>Running </a:t>
            </a:r>
            <a:r>
              <a:rPr lang="en-US" dirty="0" err="1"/>
              <a:t>Alphafold</a:t>
            </a:r>
            <a:r>
              <a:rPr lang="en-US" dirty="0"/>
              <a:t> on Rivanna Live Demo</a:t>
            </a:r>
          </a:p>
          <a:p>
            <a:endParaRPr lang="en-US" dirty="0"/>
          </a:p>
        </p:txBody>
      </p:sp>
    </p:spTree>
    <p:extLst>
      <p:ext uri="{BB962C8B-B14F-4D97-AF65-F5344CB8AC3E}">
        <p14:creationId xmlns:p14="http://schemas.microsoft.com/office/powerpoint/2010/main" val="2140857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A8453-65B6-A331-86C8-CD588A8A045F}"/>
              </a:ext>
            </a:extLst>
          </p:cNvPr>
          <p:cNvSpPr>
            <a:spLocks noGrp="1"/>
          </p:cNvSpPr>
          <p:nvPr>
            <p:ph type="title"/>
          </p:nvPr>
        </p:nvSpPr>
        <p:spPr/>
        <p:txBody>
          <a:bodyPr/>
          <a:lstStyle/>
          <a:p>
            <a:r>
              <a:rPr lang="en-US" dirty="0"/>
              <a:t>Prep Working Directory</a:t>
            </a:r>
          </a:p>
        </p:txBody>
      </p:sp>
      <p:sp>
        <p:nvSpPr>
          <p:cNvPr id="3" name="Content Placeholder 2">
            <a:extLst>
              <a:ext uri="{FF2B5EF4-FFF2-40B4-BE49-F238E27FC236}">
                <a16:creationId xmlns:a16="http://schemas.microsoft.com/office/drawing/2014/main" id="{978A89DF-466D-A777-97E7-944515090780}"/>
              </a:ext>
            </a:extLst>
          </p:cNvPr>
          <p:cNvSpPr>
            <a:spLocks noGrp="1"/>
          </p:cNvSpPr>
          <p:nvPr>
            <p:ph idx="1"/>
          </p:nvPr>
        </p:nvSpPr>
        <p:spPr/>
        <p:txBody>
          <a:bodyPr/>
          <a:lstStyle/>
          <a:p>
            <a:pPr marL="0" indent="0">
              <a:buNone/>
            </a:pPr>
            <a:r>
              <a:rPr lang="en-US" dirty="0">
                <a:latin typeface="Consolas" panose="020B0609020204030204" pitchFamily="49" charset="0"/>
              </a:rPr>
              <a:t>#inside terminal on OOD desktop:</a:t>
            </a:r>
          </a:p>
          <a:p>
            <a:pPr marL="0" indent="0">
              <a:buNone/>
            </a:pPr>
            <a:r>
              <a:rPr lang="en-US" dirty="0">
                <a:latin typeface="Consolas" panose="020B0609020204030204" pitchFamily="49" charset="0"/>
              </a:rPr>
              <a:t>#navigate to your scratch directory</a:t>
            </a:r>
          </a:p>
          <a:p>
            <a:pPr marL="0" indent="0">
              <a:buNone/>
            </a:pPr>
            <a:r>
              <a:rPr lang="en-US" dirty="0">
                <a:latin typeface="Consolas" panose="020B0609020204030204" pitchFamily="49" charset="0"/>
              </a:rPr>
              <a:t>	cd /scratch/$USER</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#copy working directory to your scratch</a:t>
            </a:r>
          </a:p>
          <a:p>
            <a:pPr marL="0" indent="0">
              <a:buNone/>
            </a:pPr>
            <a:r>
              <a:rPr lang="en-US" dirty="0">
                <a:latin typeface="Consolas" panose="020B0609020204030204" pitchFamily="49" charset="0"/>
              </a:rPr>
              <a:t>	cp –r /project/</a:t>
            </a:r>
            <a:r>
              <a:rPr lang="en-US" dirty="0" err="1">
                <a:latin typeface="Consolas" panose="020B0609020204030204" pitchFamily="49" charset="0"/>
              </a:rPr>
              <a:t>rivanna</a:t>
            </a:r>
            <a:r>
              <a:rPr lang="en-US" dirty="0">
                <a:latin typeface="Consolas" panose="020B0609020204030204" pitchFamily="49" charset="0"/>
              </a:rPr>
              <a:t>-training/</a:t>
            </a:r>
            <a:r>
              <a:rPr lang="en-US" dirty="0" err="1">
                <a:latin typeface="Consolas" panose="020B0609020204030204" pitchFamily="49" charset="0"/>
              </a:rPr>
              <a:t>alphafold</a:t>
            </a:r>
            <a:r>
              <a:rPr lang="en-US" dirty="0">
                <a:latin typeface="Consolas" panose="020B0609020204030204" pitchFamily="49" charset="0"/>
              </a:rPr>
              <a:t> .</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#view files in new working directory</a:t>
            </a:r>
          </a:p>
          <a:p>
            <a:pPr marL="0" indent="0">
              <a:buNone/>
            </a:pPr>
            <a:r>
              <a:rPr lang="en-US" dirty="0">
                <a:latin typeface="Consolas" panose="020B0609020204030204" pitchFamily="49" charset="0"/>
              </a:rPr>
              <a:t>	cd </a:t>
            </a:r>
            <a:r>
              <a:rPr lang="en-US" dirty="0" err="1">
                <a:latin typeface="Consolas" panose="020B0609020204030204" pitchFamily="49" charset="0"/>
              </a:rPr>
              <a:t>alphafold</a:t>
            </a:r>
            <a:endParaRPr lang="en-US" dirty="0">
              <a:latin typeface="Consolas" panose="020B0609020204030204" pitchFamily="49" charset="0"/>
            </a:endParaRPr>
          </a:p>
          <a:p>
            <a:pPr marL="0" indent="0">
              <a:buNone/>
            </a:pPr>
            <a:r>
              <a:rPr lang="en-US" dirty="0">
                <a:latin typeface="Consolas" panose="020B0609020204030204" pitchFamily="49" charset="0"/>
              </a:rPr>
              <a:t>	ls -</a:t>
            </a:r>
            <a:r>
              <a:rPr lang="en-US" dirty="0" err="1">
                <a:latin typeface="Consolas" panose="020B0609020204030204" pitchFamily="49" charset="0"/>
              </a:rPr>
              <a:t>lh</a:t>
            </a:r>
            <a:endParaRPr lang="en-US" dirty="0">
              <a:latin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2466196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A21E8-FC84-E804-4981-FB9535857C55}"/>
              </a:ext>
            </a:extLst>
          </p:cNvPr>
          <p:cNvSpPr>
            <a:spLocks noGrp="1"/>
          </p:cNvSpPr>
          <p:nvPr>
            <p:ph type="title"/>
          </p:nvPr>
        </p:nvSpPr>
        <p:spPr/>
        <p:txBody>
          <a:bodyPr/>
          <a:lstStyle/>
          <a:p>
            <a:r>
              <a:rPr lang="en-US" dirty="0"/>
              <a:t>Working Directory Contents</a:t>
            </a:r>
          </a:p>
        </p:txBody>
      </p:sp>
      <p:pic>
        <p:nvPicPr>
          <p:cNvPr id="5" name="Content Placeholder 4">
            <a:extLst>
              <a:ext uri="{FF2B5EF4-FFF2-40B4-BE49-F238E27FC236}">
                <a16:creationId xmlns:a16="http://schemas.microsoft.com/office/drawing/2014/main" id="{5C04603E-BD86-65D5-BA11-F67D9780C31A}"/>
              </a:ext>
            </a:extLst>
          </p:cNvPr>
          <p:cNvPicPr>
            <a:picLocks noGrp="1" noChangeAspect="1"/>
          </p:cNvPicPr>
          <p:nvPr>
            <p:ph idx="1"/>
          </p:nvPr>
        </p:nvPicPr>
        <p:blipFill>
          <a:blip r:embed="rId3"/>
          <a:stretch>
            <a:fillRect/>
          </a:stretch>
        </p:blipFill>
        <p:spPr>
          <a:xfrm>
            <a:off x="1659687" y="1975231"/>
            <a:ext cx="8592988" cy="3822075"/>
          </a:xfrm>
        </p:spPr>
      </p:pic>
    </p:spTree>
    <p:extLst>
      <p:ext uri="{BB962C8B-B14F-4D97-AF65-F5344CB8AC3E}">
        <p14:creationId xmlns:p14="http://schemas.microsoft.com/office/powerpoint/2010/main" val="3981429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7CEDE2E-C8CD-424B-A0AB-9CDDD3A4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2AEC738E-E912-420C-B0E2-17A69DF32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5620" y="0"/>
            <a:ext cx="11816380" cy="6858000"/>
          </a:xfrm>
          <a:custGeom>
            <a:avLst/>
            <a:gdLst>
              <a:gd name="connsiteX0" fmla="*/ 8367 w 11816380"/>
              <a:gd name="connsiteY0" fmla="*/ 6848079 h 6858000"/>
              <a:gd name="connsiteX1" fmla="*/ 946 w 11816380"/>
              <a:gd name="connsiteY1" fmla="*/ 6858000 h 6858000"/>
              <a:gd name="connsiteX2" fmla="*/ 0 w 11816380"/>
              <a:gd name="connsiteY2" fmla="*/ 6858000 h 6858000"/>
              <a:gd name="connsiteX3" fmla="*/ 8008701 w 11816380"/>
              <a:gd name="connsiteY3" fmla="*/ 0 h 6858000"/>
              <a:gd name="connsiteX4" fmla="*/ 11816380 w 11816380"/>
              <a:gd name="connsiteY4" fmla="*/ 0 h 6858000"/>
              <a:gd name="connsiteX5" fmla="*/ 11816380 w 11816380"/>
              <a:gd name="connsiteY5" fmla="*/ 6858000 h 6858000"/>
              <a:gd name="connsiteX6" fmla="*/ 12879 w 11816380"/>
              <a:gd name="connsiteY6" fmla="*/ 6858000 h 6858000"/>
              <a:gd name="connsiteX7" fmla="*/ 185257 w 11816380"/>
              <a:gd name="connsiteY7" fmla="*/ 6681490 h 6858000"/>
              <a:gd name="connsiteX8" fmla="*/ 349627 w 11816380"/>
              <a:gd name="connsiteY8" fmla="*/ 6491141 h 6858000"/>
              <a:gd name="connsiteX9" fmla="*/ 435850 w 11816380"/>
              <a:gd name="connsiteY9" fmla="*/ 6356175 h 6858000"/>
              <a:gd name="connsiteX10" fmla="*/ 513949 w 11816380"/>
              <a:gd name="connsiteY10" fmla="*/ 6236376 h 6858000"/>
              <a:gd name="connsiteX11" fmla="*/ 644725 w 11816380"/>
              <a:gd name="connsiteY11" fmla="*/ 6047133 h 6858000"/>
              <a:gd name="connsiteX12" fmla="*/ 755864 w 11816380"/>
              <a:gd name="connsiteY12" fmla="*/ 5875377 h 6858000"/>
              <a:gd name="connsiteX13" fmla="*/ 805295 w 11816380"/>
              <a:gd name="connsiteY13" fmla="*/ 5828953 h 6858000"/>
              <a:gd name="connsiteX14" fmla="*/ 854705 w 11816380"/>
              <a:gd name="connsiteY14" fmla="*/ 5795741 h 6858000"/>
              <a:gd name="connsiteX15" fmla="*/ 864711 w 11816380"/>
              <a:gd name="connsiteY15" fmla="*/ 5789123 h 6858000"/>
              <a:gd name="connsiteX16" fmla="*/ 915038 w 11816380"/>
              <a:gd name="connsiteY16" fmla="*/ 5676299 h 6858000"/>
              <a:gd name="connsiteX17" fmla="*/ 891159 w 11816380"/>
              <a:gd name="connsiteY17" fmla="*/ 5752283 h 6858000"/>
              <a:gd name="connsiteX18" fmla="*/ 891423 w 11816380"/>
              <a:gd name="connsiteY18" fmla="*/ 5752392 h 6858000"/>
              <a:gd name="connsiteX19" fmla="*/ 933153 w 11816380"/>
              <a:gd name="connsiteY19" fmla="*/ 5622359 h 6858000"/>
              <a:gd name="connsiteX20" fmla="*/ 988982 w 11816380"/>
              <a:gd name="connsiteY20" fmla="*/ 5555854 h 6858000"/>
              <a:gd name="connsiteX21" fmla="*/ 1027589 w 11816380"/>
              <a:gd name="connsiteY21" fmla="*/ 5528213 h 6858000"/>
              <a:gd name="connsiteX22" fmla="*/ 1049768 w 11816380"/>
              <a:gd name="connsiteY22" fmla="*/ 5510295 h 6858000"/>
              <a:gd name="connsiteX23" fmla="*/ 1086224 w 11816380"/>
              <a:gd name="connsiteY23" fmla="*/ 5455516 h 6858000"/>
              <a:gd name="connsiteX24" fmla="*/ 1219479 w 11816380"/>
              <a:gd name="connsiteY24" fmla="*/ 5343472 h 6858000"/>
              <a:gd name="connsiteX25" fmla="*/ 1313068 w 11816380"/>
              <a:gd name="connsiteY25" fmla="*/ 5275221 h 6858000"/>
              <a:gd name="connsiteX26" fmla="*/ 1370857 w 11816380"/>
              <a:gd name="connsiteY26" fmla="*/ 5250801 h 6858000"/>
              <a:gd name="connsiteX27" fmla="*/ 1383927 w 11816380"/>
              <a:gd name="connsiteY27" fmla="*/ 5241501 h 6858000"/>
              <a:gd name="connsiteX28" fmla="*/ 1389964 w 11816380"/>
              <a:gd name="connsiteY28" fmla="*/ 5235966 h 6858000"/>
              <a:gd name="connsiteX29" fmla="*/ 1436180 w 11816380"/>
              <a:gd name="connsiteY29" fmla="*/ 5191057 h 6858000"/>
              <a:gd name="connsiteX30" fmla="*/ 1462293 w 11816380"/>
              <a:gd name="connsiteY30" fmla="*/ 5172481 h 6858000"/>
              <a:gd name="connsiteX31" fmla="*/ 1471185 w 11816380"/>
              <a:gd name="connsiteY31" fmla="*/ 5172057 h 6858000"/>
              <a:gd name="connsiteX32" fmla="*/ 1484305 w 11816380"/>
              <a:gd name="connsiteY32" fmla="*/ 5160542 h 6858000"/>
              <a:gd name="connsiteX33" fmla="*/ 1554881 w 11816380"/>
              <a:gd name="connsiteY33" fmla="*/ 5084696 h 6858000"/>
              <a:gd name="connsiteX34" fmla="*/ 1636417 w 11816380"/>
              <a:gd name="connsiteY34" fmla="*/ 5001825 h 6858000"/>
              <a:gd name="connsiteX35" fmla="*/ 1660648 w 11816380"/>
              <a:gd name="connsiteY35" fmla="*/ 4950880 h 6858000"/>
              <a:gd name="connsiteX36" fmla="*/ 1706248 w 11816380"/>
              <a:gd name="connsiteY36" fmla="*/ 4843347 h 6858000"/>
              <a:gd name="connsiteX37" fmla="*/ 1710144 w 11816380"/>
              <a:gd name="connsiteY37" fmla="*/ 4829405 h 6858000"/>
              <a:gd name="connsiteX38" fmla="*/ 1719000 w 11816380"/>
              <a:gd name="connsiteY38" fmla="*/ 4829676 h 6858000"/>
              <a:gd name="connsiteX39" fmla="*/ 1733138 w 11816380"/>
              <a:gd name="connsiteY39" fmla="*/ 4813339 h 6858000"/>
              <a:gd name="connsiteX40" fmla="*/ 1778821 w 11816380"/>
              <a:gd name="connsiteY40" fmla="*/ 4805218 h 6858000"/>
              <a:gd name="connsiteX41" fmla="*/ 1800963 w 11816380"/>
              <a:gd name="connsiteY41" fmla="*/ 4763797 h 6858000"/>
              <a:gd name="connsiteX42" fmla="*/ 1810119 w 11816380"/>
              <a:gd name="connsiteY42" fmla="*/ 4737383 h 6858000"/>
              <a:gd name="connsiteX43" fmla="*/ 1827836 w 11816380"/>
              <a:gd name="connsiteY43" fmla="*/ 4724888 h 6858000"/>
              <a:gd name="connsiteX44" fmla="*/ 1833582 w 11816380"/>
              <a:gd name="connsiteY44" fmla="*/ 4707016 h 6858000"/>
              <a:gd name="connsiteX45" fmla="*/ 1918415 w 11816380"/>
              <a:gd name="connsiteY45" fmla="*/ 4635645 h 6858000"/>
              <a:gd name="connsiteX46" fmla="*/ 1931685 w 11816380"/>
              <a:gd name="connsiteY46" fmla="*/ 4624502 h 6858000"/>
              <a:gd name="connsiteX47" fmla="*/ 1935030 w 11816380"/>
              <a:gd name="connsiteY47" fmla="*/ 4613163 h 6858000"/>
              <a:gd name="connsiteX48" fmla="*/ 1952342 w 11816380"/>
              <a:gd name="connsiteY48" fmla="*/ 4594063 h 6858000"/>
              <a:gd name="connsiteX49" fmla="*/ 1961790 w 11816380"/>
              <a:gd name="connsiteY49" fmla="*/ 4592968 h 6858000"/>
              <a:gd name="connsiteX50" fmla="*/ 1960579 w 11816380"/>
              <a:gd name="connsiteY50" fmla="*/ 4588653 h 6858000"/>
              <a:gd name="connsiteX51" fmla="*/ 2030023 w 11816380"/>
              <a:gd name="connsiteY51" fmla="*/ 4496718 h 6858000"/>
              <a:gd name="connsiteX52" fmla="*/ 2042051 w 11816380"/>
              <a:gd name="connsiteY52" fmla="*/ 4481148 h 6858000"/>
              <a:gd name="connsiteX53" fmla="*/ 2136989 w 11816380"/>
              <a:gd name="connsiteY53" fmla="*/ 4432859 h 6858000"/>
              <a:gd name="connsiteX54" fmla="*/ 2162370 w 11816380"/>
              <a:gd name="connsiteY54" fmla="*/ 4411168 h 6858000"/>
              <a:gd name="connsiteX55" fmla="*/ 2169275 w 11816380"/>
              <a:gd name="connsiteY55" fmla="*/ 4403806 h 6858000"/>
              <a:gd name="connsiteX56" fmla="*/ 2181740 w 11816380"/>
              <a:gd name="connsiteY56" fmla="*/ 4389325 h 6858000"/>
              <a:gd name="connsiteX57" fmla="*/ 2222578 w 11816380"/>
              <a:gd name="connsiteY57" fmla="*/ 4276352 h 6858000"/>
              <a:gd name="connsiteX58" fmla="*/ 2356968 w 11816380"/>
              <a:gd name="connsiteY58" fmla="*/ 4104655 h 6858000"/>
              <a:gd name="connsiteX59" fmla="*/ 2741875 w 11816380"/>
              <a:gd name="connsiteY59" fmla="*/ 3505835 h 6858000"/>
              <a:gd name="connsiteX60" fmla="*/ 2827910 w 11816380"/>
              <a:gd name="connsiteY60" fmla="*/ 3396765 h 6858000"/>
              <a:gd name="connsiteX61" fmla="*/ 2924580 w 11816380"/>
              <a:gd name="connsiteY61" fmla="*/ 3353018 h 6858000"/>
              <a:gd name="connsiteX62" fmla="*/ 3068218 w 11816380"/>
              <a:gd name="connsiteY62" fmla="*/ 3200632 h 6858000"/>
              <a:gd name="connsiteX63" fmla="*/ 3180481 w 11816380"/>
              <a:gd name="connsiteY63" fmla="*/ 3072491 h 6858000"/>
              <a:gd name="connsiteX64" fmla="*/ 3266384 w 11816380"/>
              <a:gd name="connsiteY64" fmla="*/ 3000345 h 6858000"/>
              <a:gd name="connsiteX65" fmla="*/ 3370119 w 11816380"/>
              <a:gd name="connsiteY65" fmla="*/ 2923806 h 6858000"/>
              <a:gd name="connsiteX66" fmla="*/ 3399194 w 11816380"/>
              <a:gd name="connsiteY66" fmla="*/ 2897238 h 6858000"/>
              <a:gd name="connsiteX67" fmla="*/ 3474985 w 11816380"/>
              <a:gd name="connsiteY67" fmla="*/ 2821875 h 6858000"/>
              <a:gd name="connsiteX68" fmla="*/ 3949309 w 11816380"/>
              <a:gd name="connsiteY68" fmla="*/ 2610411 h 6858000"/>
              <a:gd name="connsiteX69" fmla="*/ 4156139 w 11816380"/>
              <a:gd name="connsiteY69" fmla="*/ 2413665 h 6858000"/>
              <a:gd name="connsiteX70" fmla="*/ 4214917 w 11816380"/>
              <a:gd name="connsiteY70" fmla="*/ 2391331 h 6858000"/>
              <a:gd name="connsiteX71" fmla="*/ 4288005 w 11816380"/>
              <a:gd name="connsiteY71" fmla="*/ 2354999 h 6858000"/>
              <a:gd name="connsiteX72" fmla="*/ 4358061 w 11816380"/>
              <a:gd name="connsiteY72" fmla="*/ 2319819 h 6858000"/>
              <a:gd name="connsiteX73" fmla="*/ 4405052 w 11816380"/>
              <a:gd name="connsiteY73" fmla="*/ 2274688 h 6858000"/>
              <a:gd name="connsiteX74" fmla="*/ 4471333 w 11816380"/>
              <a:gd name="connsiteY74" fmla="*/ 2236968 h 6858000"/>
              <a:gd name="connsiteX75" fmla="*/ 4841095 w 11816380"/>
              <a:gd name="connsiteY75" fmla="*/ 1968135 h 6858000"/>
              <a:gd name="connsiteX76" fmla="*/ 5008479 w 11816380"/>
              <a:gd name="connsiteY76" fmla="*/ 1888679 h 6858000"/>
              <a:gd name="connsiteX77" fmla="*/ 5180683 w 11816380"/>
              <a:gd name="connsiteY77" fmla="*/ 1753061 h 6858000"/>
              <a:gd name="connsiteX78" fmla="*/ 5665116 w 11816380"/>
              <a:gd name="connsiteY78" fmla="*/ 1552454 h 6858000"/>
              <a:gd name="connsiteX79" fmla="*/ 6116480 w 11816380"/>
              <a:gd name="connsiteY79" fmla="*/ 1319724 h 6858000"/>
              <a:gd name="connsiteX80" fmla="*/ 6252872 w 11816380"/>
              <a:gd name="connsiteY80" fmla="*/ 1225617 h 6858000"/>
              <a:gd name="connsiteX81" fmla="*/ 6346295 w 11816380"/>
              <a:gd name="connsiteY81" fmla="*/ 1201230 h 6858000"/>
              <a:gd name="connsiteX82" fmla="*/ 6393706 w 11816380"/>
              <a:gd name="connsiteY82" fmla="*/ 1174911 h 6858000"/>
              <a:gd name="connsiteX83" fmla="*/ 6582798 w 11816380"/>
              <a:gd name="connsiteY83" fmla="*/ 1126130 h 6858000"/>
              <a:gd name="connsiteX84" fmla="*/ 6646379 w 11816380"/>
              <a:gd name="connsiteY84" fmla="*/ 1058806 h 6858000"/>
              <a:gd name="connsiteX85" fmla="*/ 6707073 w 11816380"/>
              <a:gd name="connsiteY85" fmla="*/ 972122 h 6858000"/>
              <a:gd name="connsiteX86" fmla="*/ 6998235 w 11816380"/>
              <a:gd name="connsiteY86" fmla="*/ 863403 h 6858000"/>
              <a:gd name="connsiteX87" fmla="*/ 7094498 w 11816380"/>
              <a:gd name="connsiteY87" fmla="*/ 808270 h 6858000"/>
              <a:gd name="connsiteX88" fmla="*/ 7151544 w 11816380"/>
              <a:gd name="connsiteY88" fmla="*/ 781198 h 6858000"/>
              <a:gd name="connsiteX89" fmla="*/ 7158731 w 11816380"/>
              <a:gd name="connsiteY89" fmla="*/ 781044 h 6858000"/>
              <a:gd name="connsiteX90" fmla="*/ 7274420 w 11816380"/>
              <a:gd name="connsiteY90" fmla="*/ 661941 h 6858000"/>
              <a:gd name="connsiteX91" fmla="*/ 7298271 w 11816380"/>
              <a:gd name="connsiteY91" fmla="*/ 649697 h 6858000"/>
              <a:gd name="connsiteX92" fmla="*/ 7401066 w 11816380"/>
              <a:gd name="connsiteY92" fmla="*/ 511127 h 6858000"/>
              <a:gd name="connsiteX93" fmla="*/ 7476746 w 11816380"/>
              <a:gd name="connsiteY93" fmla="*/ 449992 h 6858000"/>
              <a:gd name="connsiteX94" fmla="*/ 7593104 w 11816380"/>
              <a:gd name="connsiteY94" fmla="*/ 389139 h 6858000"/>
              <a:gd name="connsiteX95" fmla="*/ 7996473 w 11816380"/>
              <a:gd name="connsiteY95" fmla="*/ 124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1816380" h="6858000">
                <a:moveTo>
                  <a:pt x="8367" y="6848079"/>
                </a:moveTo>
                <a:lnTo>
                  <a:pt x="946" y="6858000"/>
                </a:lnTo>
                <a:lnTo>
                  <a:pt x="0" y="6858000"/>
                </a:lnTo>
                <a:close/>
                <a:moveTo>
                  <a:pt x="8008701" y="0"/>
                </a:moveTo>
                <a:lnTo>
                  <a:pt x="11816380" y="0"/>
                </a:lnTo>
                <a:lnTo>
                  <a:pt x="11816380" y="6858000"/>
                </a:lnTo>
                <a:lnTo>
                  <a:pt x="12879" y="6858000"/>
                </a:lnTo>
                <a:lnTo>
                  <a:pt x="185257" y="6681490"/>
                </a:lnTo>
                <a:lnTo>
                  <a:pt x="349627" y="6491141"/>
                </a:lnTo>
                <a:lnTo>
                  <a:pt x="435850" y="6356175"/>
                </a:lnTo>
                <a:lnTo>
                  <a:pt x="513949" y="6236376"/>
                </a:lnTo>
                <a:cubicBezTo>
                  <a:pt x="549141" y="6113665"/>
                  <a:pt x="589071" y="6135413"/>
                  <a:pt x="644725" y="6047133"/>
                </a:cubicBezTo>
                <a:cubicBezTo>
                  <a:pt x="712062" y="5950197"/>
                  <a:pt x="703016" y="6017252"/>
                  <a:pt x="755864" y="5875377"/>
                </a:cubicBezTo>
                <a:cubicBezTo>
                  <a:pt x="781231" y="5873328"/>
                  <a:pt x="793445" y="5858999"/>
                  <a:pt x="805295" y="5828953"/>
                </a:cubicBezTo>
                <a:cubicBezTo>
                  <a:pt x="822240" y="5805796"/>
                  <a:pt x="839845" y="5801743"/>
                  <a:pt x="854705" y="5795741"/>
                </a:cubicBezTo>
                <a:lnTo>
                  <a:pt x="864711" y="5789123"/>
                </a:lnTo>
                <a:lnTo>
                  <a:pt x="915038" y="5676299"/>
                </a:lnTo>
                <a:lnTo>
                  <a:pt x="891159" y="5752283"/>
                </a:lnTo>
                <a:cubicBezTo>
                  <a:pt x="891247" y="5752319"/>
                  <a:pt x="891334" y="5752355"/>
                  <a:pt x="891423" y="5752392"/>
                </a:cubicBezTo>
                <a:lnTo>
                  <a:pt x="933153" y="5622359"/>
                </a:lnTo>
                <a:cubicBezTo>
                  <a:pt x="957432" y="5594851"/>
                  <a:pt x="979837" y="5564309"/>
                  <a:pt x="988982" y="5555854"/>
                </a:cubicBezTo>
                <a:cubicBezTo>
                  <a:pt x="1014562" y="5557498"/>
                  <a:pt x="1014592" y="5540846"/>
                  <a:pt x="1027589" y="5528213"/>
                </a:cubicBezTo>
                <a:cubicBezTo>
                  <a:pt x="1040025" y="5531526"/>
                  <a:pt x="1052240" y="5522509"/>
                  <a:pt x="1049768" y="5510295"/>
                </a:cubicBezTo>
                <a:cubicBezTo>
                  <a:pt x="1028205" y="5493040"/>
                  <a:pt x="1093698" y="5472501"/>
                  <a:pt x="1086224" y="5455516"/>
                </a:cubicBezTo>
                <a:cubicBezTo>
                  <a:pt x="1109218" y="5435092"/>
                  <a:pt x="1218059" y="5379864"/>
                  <a:pt x="1219479" y="5343472"/>
                </a:cubicBezTo>
                <a:cubicBezTo>
                  <a:pt x="1262343" y="5297185"/>
                  <a:pt x="1291871" y="5290784"/>
                  <a:pt x="1313068" y="5275221"/>
                </a:cubicBezTo>
                <a:cubicBezTo>
                  <a:pt x="1338201" y="5263736"/>
                  <a:pt x="1316257" y="5288451"/>
                  <a:pt x="1370857" y="5250801"/>
                </a:cubicBezTo>
                <a:lnTo>
                  <a:pt x="1383927" y="5241501"/>
                </a:lnTo>
                <a:lnTo>
                  <a:pt x="1389964" y="5235966"/>
                </a:lnTo>
                <a:cubicBezTo>
                  <a:pt x="1405217" y="5221853"/>
                  <a:pt x="1420713" y="5207094"/>
                  <a:pt x="1436180" y="5191057"/>
                </a:cubicBezTo>
                <a:cubicBezTo>
                  <a:pt x="1447510" y="5179996"/>
                  <a:pt x="1455651" y="5174758"/>
                  <a:pt x="1462293" y="5172481"/>
                </a:cubicBezTo>
                <a:lnTo>
                  <a:pt x="1471185" y="5172057"/>
                </a:lnTo>
                <a:lnTo>
                  <a:pt x="1484305" y="5160542"/>
                </a:lnTo>
                <a:cubicBezTo>
                  <a:pt x="1521747" y="5126137"/>
                  <a:pt x="1556786" y="5090762"/>
                  <a:pt x="1554881" y="5084696"/>
                </a:cubicBezTo>
                <a:cubicBezTo>
                  <a:pt x="1582217" y="5063462"/>
                  <a:pt x="1607343" y="5003712"/>
                  <a:pt x="1636417" y="5001825"/>
                </a:cubicBezTo>
                <a:cubicBezTo>
                  <a:pt x="1616819" y="4983976"/>
                  <a:pt x="1670522" y="4974167"/>
                  <a:pt x="1660648" y="4950880"/>
                </a:cubicBezTo>
                <a:cubicBezTo>
                  <a:pt x="1672286" y="4924466"/>
                  <a:pt x="1699662" y="4862319"/>
                  <a:pt x="1706248" y="4843347"/>
                </a:cubicBezTo>
                <a:lnTo>
                  <a:pt x="1710144" y="4829405"/>
                </a:lnTo>
                <a:lnTo>
                  <a:pt x="1719000" y="4829676"/>
                </a:lnTo>
                <a:lnTo>
                  <a:pt x="1733138" y="4813339"/>
                </a:lnTo>
                <a:cubicBezTo>
                  <a:pt x="1743107" y="4809262"/>
                  <a:pt x="1767517" y="4813476"/>
                  <a:pt x="1778821" y="4805218"/>
                </a:cubicBezTo>
                <a:cubicBezTo>
                  <a:pt x="1799902" y="4784351"/>
                  <a:pt x="1786939" y="4756652"/>
                  <a:pt x="1800963" y="4763797"/>
                </a:cubicBezTo>
                <a:cubicBezTo>
                  <a:pt x="1799788" y="4753414"/>
                  <a:pt x="1803373" y="4744848"/>
                  <a:pt x="1810119" y="4737383"/>
                </a:cubicBezTo>
                <a:lnTo>
                  <a:pt x="1827836" y="4724888"/>
                </a:lnTo>
                <a:lnTo>
                  <a:pt x="1833582" y="4707016"/>
                </a:lnTo>
                <a:cubicBezTo>
                  <a:pt x="1848678" y="4692142"/>
                  <a:pt x="1902064" y="4649397"/>
                  <a:pt x="1918415" y="4635645"/>
                </a:cubicBezTo>
                <a:lnTo>
                  <a:pt x="1931685" y="4624502"/>
                </a:lnTo>
                <a:lnTo>
                  <a:pt x="1935030" y="4613163"/>
                </a:lnTo>
                <a:cubicBezTo>
                  <a:pt x="1938529" y="4604374"/>
                  <a:pt x="1943710" y="4597333"/>
                  <a:pt x="1952342" y="4594063"/>
                </a:cubicBezTo>
                <a:lnTo>
                  <a:pt x="1961790" y="4592968"/>
                </a:lnTo>
                <a:lnTo>
                  <a:pt x="1960579" y="4588653"/>
                </a:lnTo>
                <a:cubicBezTo>
                  <a:pt x="1971951" y="4572611"/>
                  <a:pt x="2016445" y="4514635"/>
                  <a:pt x="2030023" y="4496718"/>
                </a:cubicBezTo>
                <a:cubicBezTo>
                  <a:pt x="2037392" y="4499564"/>
                  <a:pt x="2039280" y="4485769"/>
                  <a:pt x="2042051" y="4481148"/>
                </a:cubicBezTo>
                <a:cubicBezTo>
                  <a:pt x="2059877" y="4470506"/>
                  <a:pt x="2114169" y="4446888"/>
                  <a:pt x="2136989" y="4432859"/>
                </a:cubicBezTo>
                <a:lnTo>
                  <a:pt x="2162370" y="4411168"/>
                </a:lnTo>
                <a:lnTo>
                  <a:pt x="2169275" y="4403806"/>
                </a:lnTo>
                <a:lnTo>
                  <a:pt x="2181740" y="4389325"/>
                </a:lnTo>
                <a:lnTo>
                  <a:pt x="2222578" y="4276352"/>
                </a:lnTo>
                <a:cubicBezTo>
                  <a:pt x="2234385" y="4218357"/>
                  <a:pt x="2266630" y="4150320"/>
                  <a:pt x="2356968" y="4104655"/>
                </a:cubicBezTo>
                <a:cubicBezTo>
                  <a:pt x="2558762" y="3959115"/>
                  <a:pt x="2648835" y="3578349"/>
                  <a:pt x="2741875" y="3505835"/>
                </a:cubicBezTo>
                <a:cubicBezTo>
                  <a:pt x="2766846" y="3430647"/>
                  <a:pt x="2753505" y="3521850"/>
                  <a:pt x="2827910" y="3396765"/>
                </a:cubicBezTo>
                <a:cubicBezTo>
                  <a:pt x="2839568" y="3397751"/>
                  <a:pt x="2911438" y="3354325"/>
                  <a:pt x="2924580" y="3353018"/>
                </a:cubicBezTo>
                <a:cubicBezTo>
                  <a:pt x="2998120" y="3313808"/>
                  <a:pt x="3048476" y="3247004"/>
                  <a:pt x="3068218" y="3200632"/>
                </a:cubicBezTo>
                <a:cubicBezTo>
                  <a:pt x="3101903" y="3153666"/>
                  <a:pt x="3139850" y="3111386"/>
                  <a:pt x="3180481" y="3072491"/>
                </a:cubicBezTo>
                <a:lnTo>
                  <a:pt x="3266384" y="3000345"/>
                </a:lnTo>
                <a:lnTo>
                  <a:pt x="3370119" y="2923806"/>
                </a:lnTo>
                <a:lnTo>
                  <a:pt x="3399194" y="2897238"/>
                </a:lnTo>
                <a:cubicBezTo>
                  <a:pt x="3440810" y="2862165"/>
                  <a:pt x="3435851" y="2856396"/>
                  <a:pt x="3474985" y="2821875"/>
                </a:cubicBezTo>
                <a:cubicBezTo>
                  <a:pt x="3570799" y="2755925"/>
                  <a:pt x="3837237" y="2678248"/>
                  <a:pt x="3949309" y="2610411"/>
                </a:cubicBezTo>
                <a:cubicBezTo>
                  <a:pt x="4042919" y="2538961"/>
                  <a:pt x="4112740" y="2516271"/>
                  <a:pt x="4156139" y="2413665"/>
                </a:cubicBezTo>
                <a:lnTo>
                  <a:pt x="4214917" y="2391331"/>
                </a:lnTo>
                <a:lnTo>
                  <a:pt x="4288005" y="2354999"/>
                </a:lnTo>
                <a:lnTo>
                  <a:pt x="4358061" y="2319819"/>
                </a:lnTo>
                <a:lnTo>
                  <a:pt x="4405052" y="2274688"/>
                </a:lnTo>
                <a:lnTo>
                  <a:pt x="4471333" y="2236968"/>
                </a:lnTo>
                <a:cubicBezTo>
                  <a:pt x="4542128" y="2157460"/>
                  <a:pt x="4751570" y="2026184"/>
                  <a:pt x="4841095" y="1968135"/>
                </a:cubicBezTo>
                <a:cubicBezTo>
                  <a:pt x="4930620" y="1910087"/>
                  <a:pt x="4924603" y="1946910"/>
                  <a:pt x="5008479" y="1888679"/>
                </a:cubicBezTo>
                <a:cubicBezTo>
                  <a:pt x="5037447" y="1831206"/>
                  <a:pt x="5108650" y="1768433"/>
                  <a:pt x="5180683" y="1753061"/>
                </a:cubicBezTo>
                <a:cubicBezTo>
                  <a:pt x="5306522" y="1654524"/>
                  <a:pt x="5563838" y="1570601"/>
                  <a:pt x="5665116" y="1552454"/>
                </a:cubicBezTo>
                <a:cubicBezTo>
                  <a:pt x="5806563" y="1481525"/>
                  <a:pt x="6022714" y="1376484"/>
                  <a:pt x="6116480" y="1319724"/>
                </a:cubicBezTo>
                <a:cubicBezTo>
                  <a:pt x="6210243" y="1262964"/>
                  <a:pt x="6170277" y="1255962"/>
                  <a:pt x="6252872" y="1225617"/>
                </a:cubicBezTo>
                <a:cubicBezTo>
                  <a:pt x="6344027" y="1204162"/>
                  <a:pt x="6255140" y="1222685"/>
                  <a:pt x="6346295" y="1201230"/>
                </a:cubicBezTo>
                <a:cubicBezTo>
                  <a:pt x="6359073" y="1188623"/>
                  <a:pt x="6384988" y="1179503"/>
                  <a:pt x="6393706" y="1174911"/>
                </a:cubicBezTo>
                <a:lnTo>
                  <a:pt x="6582798" y="1126130"/>
                </a:lnTo>
                <a:lnTo>
                  <a:pt x="6646379" y="1058806"/>
                </a:lnTo>
                <a:cubicBezTo>
                  <a:pt x="6690380" y="1016954"/>
                  <a:pt x="6670357" y="1012595"/>
                  <a:pt x="6707073" y="972122"/>
                </a:cubicBezTo>
                <a:cubicBezTo>
                  <a:pt x="6805050" y="966099"/>
                  <a:pt x="6905605" y="801792"/>
                  <a:pt x="6998235" y="863403"/>
                </a:cubicBezTo>
                <a:cubicBezTo>
                  <a:pt x="7051064" y="810193"/>
                  <a:pt x="7042448" y="760955"/>
                  <a:pt x="7094498" y="808270"/>
                </a:cubicBezTo>
                <a:cubicBezTo>
                  <a:pt x="7113972" y="791641"/>
                  <a:pt x="7132786" y="784262"/>
                  <a:pt x="7151544" y="781198"/>
                </a:cubicBezTo>
                <a:lnTo>
                  <a:pt x="7158731" y="781044"/>
                </a:lnTo>
                <a:lnTo>
                  <a:pt x="7274420" y="661941"/>
                </a:lnTo>
                <a:lnTo>
                  <a:pt x="7298271" y="649697"/>
                </a:lnTo>
                <a:lnTo>
                  <a:pt x="7401066" y="511127"/>
                </a:lnTo>
                <a:lnTo>
                  <a:pt x="7476746" y="449992"/>
                </a:lnTo>
                <a:lnTo>
                  <a:pt x="7593104" y="389139"/>
                </a:lnTo>
                <a:cubicBezTo>
                  <a:pt x="7766913" y="299698"/>
                  <a:pt x="7873028" y="146034"/>
                  <a:pt x="7996473" y="1245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8875E3E-9B19-48D9-A325-5E154ACFD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294694">
            <a:off x="-251317" y="-312869"/>
            <a:ext cx="7766407" cy="5322018"/>
          </a:xfrm>
          <a:custGeom>
            <a:avLst/>
            <a:gdLst>
              <a:gd name="connsiteX0" fmla="*/ 473895 w 7766407"/>
              <a:gd name="connsiteY0" fmla="*/ 0 h 5322018"/>
              <a:gd name="connsiteX1" fmla="*/ 7766407 w 7766407"/>
              <a:gd name="connsiteY1" fmla="*/ 649356 h 5322018"/>
              <a:gd name="connsiteX2" fmla="*/ 7754419 w 7766407"/>
              <a:gd name="connsiteY2" fmla="*/ 656832 h 5322018"/>
              <a:gd name="connsiteX3" fmla="*/ 7674875 w 7766407"/>
              <a:gd name="connsiteY3" fmla="*/ 705925 h 5322018"/>
              <a:gd name="connsiteX4" fmla="*/ 7594593 w 7766407"/>
              <a:gd name="connsiteY4" fmla="*/ 715147 h 5322018"/>
              <a:gd name="connsiteX5" fmla="*/ 7522045 w 7766407"/>
              <a:gd name="connsiteY5" fmla="*/ 799587 h 5322018"/>
              <a:gd name="connsiteX6" fmla="*/ 7399327 w 7766407"/>
              <a:gd name="connsiteY6" fmla="*/ 845960 h 5322018"/>
              <a:gd name="connsiteX7" fmla="*/ 7322627 w 7766407"/>
              <a:gd name="connsiteY7" fmla="*/ 887773 h 5322018"/>
              <a:gd name="connsiteX8" fmla="*/ 7151262 w 7766407"/>
              <a:gd name="connsiteY8" fmla="*/ 984886 h 5322018"/>
              <a:gd name="connsiteX9" fmla="*/ 6756023 w 7766407"/>
              <a:gd name="connsiteY9" fmla="*/ 1188542 h 5322018"/>
              <a:gd name="connsiteX10" fmla="*/ 6712672 w 7766407"/>
              <a:gd name="connsiteY10" fmla="*/ 1246467 h 5322018"/>
              <a:gd name="connsiteX11" fmla="*/ 6687440 w 7766407"/>
              <a:gd name="connsiteY11" fmla="*/ 1260662 h 5322018"/>
              <a:gd name="connsiteX12" fmla="*/ 6641885 w 7766407"/>
              <a:gd name="connsiteY12" fmla="*/ 1309000 h 5322018"/>
              <a:gd name="connsiteX13" fmla="*/ 6489577 w 7766407"/>
              <a:gd name="connsiteY13" fmla="*/ 1398613 h 5322018"/>
              <a:gd name="connsiteX14" fmla="*/ 6384287 w 7766407"/>
              <a:gd name="connsiteY14" fmla="*/ 1451239 h 5322018"/>
              <a:gd name="connsiteX15" fmla="*/ 6220937 w 7766407"/>
              <a:gd name="connsiteY15" fmla="*/ 1540763 h 5322018"/>
              <a:gd name="connsiteX16" fmla="*/ 6109958 w 7766407"/>
              <a:gd name="connsiteY16" fmla="*/ 1601219 h 5322018"/>
              <a:gd name="connsiteX17" fmla="*/ 6014458 w 7766407"/>
              <a:gd name="connsiteY17" fmla="*/ 1670184 h 5322018"/>
              <a:gd name="connsiteX18" fmla="*/ 5839315 w 7766407"/>
              <a:gd name="connsiteY18" fmla="*/ 1841855 h 5322018"/>
              <a:gd name="connsiteX19" fmla="*/ 5810333 w 7766407"/>
              <a:gd name="connsiteY19" fmla="*/ 1879264 h 5322018"/>
              <a:gd name="connsiteX20" fmla="*/ 5796856 w 7766407"/>
              <a:gd name="connsiteY20" fmla="*/ 1903903 h 5322018"/>
              <a:gd name="connsiteX21" fmla="*/ 5776991 w 7766407"/>
              <a:gd name="connsiteY21" fmla="*/ 1913445 h 5322018"/>
              <a:gd name="connsiteX22" fmla="*/ 5768324 w 7766407"/>
              <a:gd name="connsiteY22" fmla="*/ 1930187 h 5322018"/>
              <a:gd name="connsiteX23" fmla="*/ 5746715 w 7766407"/>
              <a:gd name="connsiteY23" fmla="*/ 1935728 h 5322018"/>
              <a:gd name="connsiteX24" fmla="*/ 5730244 w 7766407"/>
              <a:gd name="connsiteY24" fmla="*/ 1946380 h 5322018"/>
              <a:gd name="connsiteX25" fmla="*/ 5551772 w 7766407"/>
              <a:gd name="connsiteY25" fmla="*/ 2005270 h 5322018"/>
              <a:gd name="connsiteX26" fmla="*/ 5246617 w 7766407"/>
              <a:gd name="connsiteY26" fmla="*/ 2162655 h 5322018"/>
              <a:gd name="connsiteX27" fmla="*/ 5108893 w 7766407"/>
              <a:gd name="connsiteY27" fmla="*/ 2264498 h 5322018"/>
              <a:gd name="connsiteX28" fmla="*/ 4972149 w 7766407"/>
              <a:gd name="connsiteY28" fmla="*/ 2387894 h 5322018"/>
              <a:gd name="connsiteX29" fmla="*/ 4933888 w 7766407"/>
              <a:gd name="connsiteY29" fmla="*/ 2412305 h 5322018"/>
              <a:gd name="connsiteX30" fmla="*/ 4886680 w 7766407"/>
              <a:gd name="connsiteY30" fmla="*/ 2435959 h 5322018"/>
              <a:gd name="connsiteX31" fmla="*/ 4858349 w 7766407"/>
              <a:gd name="connsiteY31" fmla="*/ 2449951 h 5322018"/>
              <a:gd name="connsiteX32" fmla="*/ 4790282 w 7766407"/>
              <a:gd name="connsiteY32" fmla="*/ 2498841 h 5322018"/>
              <a:gd name="connsiteX33" fmla="*/ 4695421 w 7766407"/>
              <a:gd name="connsiteY33" fmla="*/ 2608329 h 5322018"/>
              <a:gd name="connsiteX34" fmla="*/ 4660953 w 7766407"/>
              <a:gd name="connsiteY34" fmla="*/ 2633640 h 5322018"/>
              <a:gd name="connsiteX35" fmla="*/ 4617793 w 7766407"/>
              <a:gd name="connsiteY35" fmla="*/ 2682689 h 5322018"/>
              <a:gd name="connsiteX36" fmla="*/ 4540653 w 7766407"/>
              <a:gd name="connsiteY36" fmla="*/ 2726039 h 5322018"/>
              <a:gd name="connsiteX37" fmla="*/ 4478244 w 7766407"/>
              <a:gd name="connsiteY37" fmla="*/ 2754222 h 5322018"/>
              <a:gd name="connsiteX38" fmla="*/ 4445069 w 7766407"/>
              <a:gd name="connsiteY38" fmla="*/ 2771978 h 5322018"/>
              <a:gd name="connsiteX39" fmla="*/ 4418912 w 7766407"/>
              <a:gd name="connsiteY39" fmla="*/ 2782732 h 5322018"/>
              <a:gd name="connsiteX40" fmla="*/ 4363178 w 7766407"/>
              <a:gd name="connsiteY40" fmla="*/ 2821763 h 5322018"/>
              <a:gd name="connsiteX41" fmla="*/ 4275326 w 7766407"/>
              <a:gd name="connsiteY41" fmla="*/ 2891335 h 5322018"/>
              <a:gd name="connsiteX42" fmla="*/ 4255667 w 7766407"/>
              <a:gd name="connsiteY42" fmla="*/ 2905018 h 5322018"/>
              <a:gd name="connsiteX43" fmla="*/ 4234983 w 7766407"/>
              <a:gd name="connsiteY43" fmla="*/ 2912298 h 5322018"/>
              <a:gd name="connsiteX44" fmla="*/ 4226882 w 7766407"/>
              <a:gd name="connsiteY44" fmla="*/ 2910079 h 5322018"/>
              <a:gd name="connsiteX45" fmla="*/ 4215462 w 7766407"/>
              <a:gd name="connsiteY45" fmla="*/ 2916885 h 5322018"/>
              <a:gd name="connsiteX46" fmla="*/ 4211632 w 7766407"/>
              <a:gd name="connsiteY46" fmla="*/ 2917760 h 5322018"/>
              <a:gd name="connsiteX47" fmla="*/ 4190465 w 7766407"/>
              <a:gd name="connsiteY47" fmla="*/ 2923708 h 5322018"/>
              <a:gd name="connsiteX48" fmla="*/ 4164947 w 7766407"/>
              <a:gd name="connsiteY48" fmla="*/ 2959675 h 5322018"/>
              <a:gd name="connsiteX49" fmla="*/ 4117371 w 7766407"/>
              <a:gd name="connsiteY49" fmla="*/ 2984784 h 5322018"/>
              <a:gd name="connsiteX50" fmla="*/ 3904979 w 7766407"/>
              <a:gd name="connsiteY50" fmla="*/ 3091607 h 5322018"/>
              <a:gd name="connsiteX51" fmla="*/ 3778911 w 7766407"/>
              <a:gd name="connsiteY51" fmla="*/ 3255548 h 5322018"/>
              <a:gd name="connsiteX52" fmla="*/ 3728606 w 7766407"/>
              <a:gd name="connsiteY52" fmla="*/ 3295465 h 5322018"/>
              <a:gd name="connsiteX53" fmla="*/ 3718668 w 7766407"/>
              <a:gd name="connsiteY53" fmla="*/ 3304992 h 5322018"/>
              <a:gd name="connsiteX54" fmla="*/ 3717842 w 7766407"/>
              <a:gd name="connsiteY54" fmla="*/ 3305447 h 5322018"/>
              <a:gd name="connsiteX55" fmla="*/ 3718578 w 7766407"/>
              <a:gd name="connsiteY55" fmla="*/ 3308616 h 5322018"/>
              <a:gd name="connsiteX56" fmla="*/ 3712398 w 7766407"/>
              <a:gd name="connsiteY56" fmla="*/ 3318359 h 5322018"/>
              <a:gd name="connsiteX57" fmla="*/ 3702979 w 7766407"/>
              <a:gd name="connsiteY57" fmla="*/ 3338545 h 5322018"/>
              <a:gd name="connsiteX58" fmla="*/ 3698626 w 7766407"/>
              <a:gd name="connsiteY58" fmla="*/ 3341390 h 5322018"/>
              <a:gd name="connsiteX59" fmla="*/ 3680384 w 7766407"/>
              <a:gd name="connsiteY59" fmla="*/ 3370390 h 5322018"/>
              <a:gd name="connsiteX60" fmla="*/ 3678906 w 7766407"/>
              <a:gd name="connsiteY60" fmla="*/ 3370346 h 5322018"/>
              <a:gd name="connsiteX61" fmla="*/ 3668393 w 7766407"/>
              <a:gd name="connsiteY61" fmla="*/ 3376590 h 5322018"/>
              <a:gd name="connsiteX62" fmla="*/ 3661364 w 7766407"/>
              <a:gd name="connsiteY62" fmla="*/ 3371467 h 5322018"/>
              <a:gd name="connsiteX63" fmla="*/ 3658334 w 7766407"/>
              <a:gd name="connsiteY63" fmla="*/ 3373274 h 5322018"/>
              <a:gd name="connsiteX64" fmla="*/ 3657792 w 7766407"/>
              <a:gd name="connsiteY64" fmla="*/ 3373950 h 5322018"/>
              <a:gd name="connsiteX65" fmla="*/ 3651105 w 7766407"/>
              <a:gd name="connsiteY65" fmla="*/ 3389533 h 5322018"/>
              <a:gd name="connsiteX66" fmla="*/ 3648132 w 7766407"/>
              <a:gd name="connsiteY66" fmla="*/ 3388884 h 5322018"/>
              <a:gd name="connsiteX67" fmla="*/ 3643801 w 7766407"/>
              <a:gd name="connsiteY67" fmla="*/ 3396002 h 5322018"/>
              <a:gd name="connsiteX68" fmla="*/ 3639159 w 7766407"/>
              <a:gd name="connsiteY68" fmla="*/ 3398369 h 5322018"/>
              <a:gd name="connsiteX69" fmla="*/ 3617811 w 7766407"/>
              <a:gd name="connsiteY69" fmla="*/ 3425254 h 5322018"/>
              <a:gd name="connsiteX70" fmla="*/ 3616346 w 7766407"/>
              <a:gd name="connsiteY70" fmla="*/ 3425054 h 5322018"/>
              <a:gd name="connsiteX71" fmla="*/ 3605202 w 7766407"/>
              <a:gd name="connsiteY71" fmla="*/ 3430140 h 5322018"/>
              <a:gd name="connsiteX72" fmla="*/ 3586582 w 7766407"/>
              <a:gd name="connsiteY72" fmla="*/ 3441167 h 5322018"/>
              <a:gd name="connsiteX73" fmla="*/ 3580103 w 7766407"/>
              <a:gd name="connsiteY73" fmla="*/ 3439005 h 5322018"/>
              <a:gd name="connsiteX74" fmla="*/ 3576872 w 7766407"/>
              <a:gd name="connsiteY74" fmla="*/ 3444094 h 5322018"/>
              <a:gd name="connsiteX75" fmla="*/ 3572338 w 7766407"/>
              <a:gd name="connsiteY75" fmla="*/ 3449943 h 5322018"/>
              <a:gd name="connsiteX76" fmla="*/ 3571965 w 7766407"/>
              <a:gd name="connsiteY76" fmla="*/ 3449964 h 5322018"/>
              <a:gd name="connsiteX77" fmla="*/ 3566623 w 7766407"/>
              <a:gd name="connsiteY77" fmla="*/ 3455947 h 5322018"/>
              <a:gd name="connsiteX78" fmla="*/ 3564070 w 7766407"/>
              <a:gd name="connsiteY78" fmla="*/ 3460601 h 5322018"/>
              <a:gd name="connsiteX79" fmla="*/ 3526726 w 7766407"/>
              <a:gd name="connsiteY79" fmla="*/ 3463163 h 5322018"/>
              <a:gd name="connsiteX80" fmla="*/ 3525139 w 7766407"/>
              <a:gd name="connsiteY80" fmla="*/ 3464518 h 5322018"/>
              <a:gd name="connsiteX81" fmla="*/ 3506741 w 7766407"/>
              <a:gd name="connsiteY81" fmla="*/ 3487501 h 5322018"/>
              <a:gd name="connsiteX82" fmla="*/ 3501585 w 7766407"/>
              <a:gd name="connsiteY82" fmla="*/ 3492832 h 5322018"/>
              <a:gd name="connsiteX83" fmla="*/ 3501212 w 7766407"/>
              <a:gd name="connsiteY83" fmla="*/ 3492813 h 5322018"/>
              <a:gd name="connsiteX84" fmla="*/ 3495239 w 7766407"/>
              <a:gd name="connsiteY84" fmla="*/ 3498192 h 5322018"/>
              <a:gd name="connsiteX85" fmla="*/ 3492183 w 7766407"/>
              <a:gd name="connsiteY85" fmla="*/ 3502548 h 5322018"/>
              <a:gd name="connsiteX86" fmla="*/ 3476697 w 7766407"/>
              <a:gd name="connsiteY86" fmla="*/ 3501956 h 5322018"/>
              <a:gd name="connsiteX87" fmla="*/ 3469187 w 7766407"/>
              <a:gd name="connsiteY87" fmla="*/ 3506574 h 5322018"/>
              <a:gd name="connsiteX88" fmla="*/ 3408103 w 7766407"/>
              <a:gd name="connsiteY88" fmla="*/ 3549813 h 5322018"/>
              <a:gd name="connsiteX89" fmla="*/ 3326209 w 7766407"/>
              <a:gd name="connsiteY89" fmla="*/ 3609630 h 5322018"/>
              <a:gd name="connsiteX90" fmla="*/ 3297595 w 7766407"/>
              <a:gd name="connsiteY90" fmla="*/ 3632513 h 5322018"/>
              <a:gd name="connsiteX91" fmla="*/ 3242015 w 7766407"/>
              <a:gd name="connsiteY91" fmla="*/ 3667904 h 5322018"/>
              <a:gd name="connsiteX92" fmla="*/ 3213720 w 7766407"/>
              <a:gd name="connsiteY92" fmla="*/ 3680766 h 5322018"/>
              <a:gd name="connsiteX93" fmla="*/ 3212968 w 7766407"/>
              <a:gd name="connsiteY93" fmla="*/ 3681905 h 5322018"/>
              <a:gd name="connsiteX94" fmla="*/ 3208857 w 7766407"/>
              <a:gd name="connsiteY94" fmla="*/ 3681194 h 5322018"/>
              <a:gd name="connsiteX95" fmla="*/ 3203557 w 7766407"/>
              <a:gd name="connsiteY95" fmla="*/ 3683492 h 5322018"/>
              <a:gd name="connsiteX96" fmla="*/ 3192199 w 7766407"/>
              <a:gd name="connsiteY96" fmla="*/ 3693448 h 5322018"/>
              <a:gd name="connsiteX97" fmla="*/ 3188443 w 7766407"/>
              <a:gd name="connsiteY97" fmla="*/ 3697797 h 5322018"/>
              <a:gd name="connsiteX98" fmla="*/ 3181853 w 7766407"/>
              <a:gd name="connsiteY98" fmla="*/ 3702869 h 5322018"/>
              <a:gd name="connsiteX99" fmla="*/ 3181526 w 7766407"/>
              <a:gd name="connsiteY99" fmla="*/ 3702803 h 5322018"/>
              <a:gd name="connsiteX100" fmla="*/ 3175672 w 7766407"/>
              <a:gd name="connsiteY100" fmla="*/ 3707933 h 5322018"/>
              <a:gd name="connsiteX101" fmla="*/ 3149098 w 7766407"/>
              <a:gd name="connsiteY101" fmla="*/ 3735473 h 5322018"/>
              <a:gd name="connsiteX102" fmla="*/ 3093676 w 7766407"/>
              <a:gd name="connsiteY102" fmla="*/ 3747916 h 5322018"/>
              <a:gd name="connsiteX103" fmla="*/ 3074500 w 7766407"/>
              <a:gd name="connsiteY103" fmla="*/ 3757479 h 5322018"/>
              <a:gd name="connsiteX104" fmla="*/ 3063387 w 7766407"/>
              <a:gd name="connsiteY104" fmla="*/ 3761557 h 5322018"/>
              <a:gd name="connsiteX105" fmla="*/ 3062129 w 7766407"/>
              <a:gd name="connsiteY105" fmla="*/ 3761145 h 5322018"/>
              <a:gd name="connsiteX106" fmla="*/ 3036739 w 7766407"/>
              <a:gd name="connsiteY106" fmla="*/ 3787643 h 5322018"/>
              <a:gd name="connsiteX107" fmla="*/ 3032052 w 7766407"/>
              <a:gd name="connsiteY107" fmla="*/ 3789608 h 5322018"/>
              <a:gd name="connsiteX108" fmla="*/ 3017184 w 7766407"/>
              <a:gd name="connsiteY108" fmla="*/ 3808868 h 5322018"/>
              <a:gd name="connsiteX109" fmla="*/ 3008605 w 7766407"/>
              <a:gd name="connsiteY109" fmla="*/ 3817755 h 5322018"/>
              <a:gd name="connsiteX110" fmla="*/ 3008033 w 7766407"/>
              <a:gd name="connsiteY110" fmla="*/ 3822453 h 5322018"/>
              <a:gd name="connsiteX111" fmla="*/ 2994428 w 7766407"/>
              <a:gd name="connsiteY111" fmla="*/ 3834466 h 5322018"/>
              <a:gd name="connsiteX112" fmla="*/ 2992169 w 7766407"/>
              <a:gd name="connsiteY112" fmla="*/ 3835021 h 5322018"/>
              <a:gd name="connsiteX113" fmla="*/ 2983549 w 7766407"/>
              <a:gd name="connsiteY113" fmla="*/ 3847993 h 5322018"/>
              <a:gd name="connsiteX114" fmla="*/ 2853933 w 7766407"/>
              <a:gd name="connsiteY114" fmla="*/ 3953133 h 5322018"/>
              <a:gd name="connsiteX115" fmla="*/ 2700319 w 7766407"/>
              <a:gd name="connsiteY115" fmla="*/ 4113764 h 5322018"/>
              <a:gd name="connsiteX116" fmla="*/ 2510176 w 7766407"/>
              <a:gd name="connsiteY116" fmla="*/ 4248057 h 5322018"/>
              <a:gd name="connsiteX117" fmla="*/ 2435589 w 7766407"/>
              <a:gd name="connsiteY117" fmla="*/ 4314608 h 5322018"/>
              <a:gd name="connsiteX118" fmla="*/ 2415553 w 7766407"/>
              <a:gd name="connsiteY118" fmla="*/ 4320982 h 5322018"/>
              <a:gd name="connsiteX119" fmla="*/ 2411954 w 7766407"/>
              <a:gd name="connsiteY119" fmla="*/ 4321914 h 5322018"/>
              <a:gd name="connsiteX120" fmla="*/ 2354125 w 7766407"/>
              <a:gd name="connsiteY120" fmla="*/ 4349531 h 5322018"/>
              <a:gd name="connsiteX121" fmla="*/ 2283738 w 7766407"/>
              <a:gd name="connsiteY121" fmla="*/ 4401913 h 5322018"/>
              <a:gd name="connsiteX122" fmla="*/ 2274639 w 7766407"/>
              <a:gd name="connsiteY122" fmla="*/ 4413265 h 5322018"/>
              <a:gd name="connsiteX123" fmla="*/ 2200361 w 7766407"/>
              <a:gd name="connsiteY123" fmla="*/ 4461969 h 5322018"/>
              <a:gd name="connsiteX124" fmla="*/ 2151385 w 7766407"/>
              <a:gd name="connsiteY124" fmla="*/ 4498639 h 5322018"/>
              <a:gd name="connsiteX125" fmla="*/ 2142612 w 7766407"/>
              <a:gd name="connsiteY125" fmla="*/ 4509639 h 5322018"/>
              <a:gd name="connsiteX126" fmla="*/ 2126867 w 7766407"/>
              <a:gd name="connsiteY126" fmla="*/ 4512135 h 5322018"/>
              <a:gd name="connsiteX127" fmla="*/ 2120592 w 7766407"/>
              <a:gd name="connsiteY127" fmla="*/ 4509890 h 5322018"/>
              <a:gd name="connsiteX128" fmla="*/ 2082302 w 7766407"/>
              <a:gd name="connsiteY128" fmla="*/ 4540317 h 5322018"/>
              <a:gd name="connsiteX129" fmla="*/ 2077252 w 7766407"/>
              <a:gd name="connsiteY129" fmla="*/ 4543206 h 5322018"/>
              <a:gd name="connsiteX130" fmla="*/ 2040915 w 7766407"/>
              <a:gd name="connsiteY130" fmla="*/ 4560268 h 5322018"/>
              <a:gd name="connsiteX131" fmla="*/ 1984507 w 7766407"/>
              <a:gd name="connsiteY131" fmla="*/ 4581220 h 5322018"/>
              <a:gd name="connsiteX132" fmla="*/ 1921726 w 7766407"/>
              <a:gd name="connsiteY132" fmla="*/ 4594994 h 5322018"/>
              <a:gd name="connsiteX133" fmla="*/ 1886796 w 7766407"/>
              <a:gd name="connsiteY133" fmla="*/ 4605417 h 5322018"/>
              <a:gd name="connsiteX134" fmla="*/ 1861080 w 7766407"/>
              <a:gd name="connsiteY134" fmla="*/ 4610008 h 5322018"/>
              <a:gd name="connsiteX135" fmla="*/ 1829217 w 7766407"/>
              <a:gd name="connsiteY135" fmla="*/ 4618611 h 5322018"/>
              <a:gd name="connsiteX136" fmla="*/ 1809298 w 7766407"/>
              <a:gd name="connsiteY136" fmla="*/ 4630561 h 5322018"/>
              <a:gd name="connsiteX137" fmla="*/ 1734333 w 7766407"/>
              <a:gd name="connsiteY137" fmla="*/ 4646342 h 5322018"/>
              <a:gd name="connsiteX138" fmla="*/ 1356409 w 7766407"/>
              <a:gd name="connsiteY138" fmla="*/ 4866278 h 5322018"/>
              <a:gd name="connsiteX139" fmla="*/ 1048676 w 7766407"/>
              <a:gd name="connsiteY139" fmla="*/ 4988133 h 5322018"/>
              <a:gd name="connsiteX140" fmla="*/ 862512 w 7766407"/>
              <a:gd name="connsiteY140" fmla="*/ 5095694 h 5322018"/>
              <a:gd name="connsiteX141" fmla="*/ 861635 w 7766407"/>
              <a:gd name="connsiteY141" fmla="*/ 5094880 h 5322018"/>
              <a:gd name="connsiteX142" fmla="*/ 850724 w 7766407"/>
              <a:gd name="connsiteY142" fmla="*/ 5095804 h 5322018"/>
              <a:gd name="connsiteX143" fmla="*/ 830865 w 7766407"/>
              <a:gd name="connsiteY143" fmla="*/ 5100063 h 5322018"/>
              <a:gd name="connsiteX144" fmla="*/ 779694 w 7766407"/>
              <a:gd name="connsiteY144" fmla="*/ 5096364 h 5322018"/>
              <a:gd name="connsiteX145" fmla="*/ 746322 w 7766407"/>
              <a:gd name="connsiteY145" fmla="*/ 5117315 h 5322018"/>
              <a:gd name="connsiteX146" fmla="*/ 739355 w 7766407"/>
              <a:gd name="connsiteY146" fmla="*/ 5120945 h 5322018"/>
              <a:gd name="connsiteX147" fmla="*/ 739112 w 7766407"/>
              <a:gd name="connsiteY147" fmla="*/ 5120776 h 5322018"/>
              <a:gd name="connsiteX148" fmla="*/ 731553 w 7766407"/>
              <a:gd name="connsiteY148" fmla="*/ 5124122 h 5322018"/>
              <a:gd name="connsiteX149" fmla="*/ 713129 w 7766407"/>
              <a:gd name="connsiteY149" fmla="*/ 5134606 h 5322018"/>
              <a:gd name="connsiteX150" fmla="*/ 707783 w 7766407"/>
              <a:gd name="connsiteY150" fmla="*/ 5135422 h 5322018"/>
              <a:gd name="connsiteX151" fmla="*/ 674773 w 7766407"/>
              <a:gd name="connsiteY151" fmla="*/ 5139365 h 5322018"/>
              <a:gd name="connsiteX152" fmla="*/ 580910 w 7766407"/>
              <a:gd name="connsiteY152" fmla="*/ 5175217 h 5322018"/>
              <a:gd name="connsiteX153" fmla="*/ 0 w 7766407"/>
              <a:gd name="connsiteY153" fmla="*/ 5322018 h 5322018"/>
              <a:gd name="connsiteX154" fmla="*/ 283803 w 7766407"/>
              <a:gd name="connsiteY154" fmla="*/ 2134804 h 5322018"/>
              <a:gd name="connsiteX155" fmla="*/ 420115 w 7766407"/>
              <a:gd name="connsiteY155" fmla="*/ 755866 h 5322018"/>
              <a:gd name="connsiteX156" fmla="*/ 420116 w 7766407"/>
              <a:gd name="connsiteY156" fmla="*/ 755866 h 5322018"/>
              <a:gd name="connsiteX157" fmla="*/ 443847 w 7766407"/>
              <a:gd name="connsiteY157" fmla="*/ 346023 h 5322018"/>
              <a:gd name="connsiteX158" fmla="*/ 445556 w 7766407"/>
              <a:gd name="connsiteY158" fmla="*/ 318255 h 5322018"/>
              <a:gd name="connsiteX0" fmla="*/ 473895 w 7766407"/>
              <a:gd name="connsiteY0" fmla="*/ 0 h 5322018"/>
              <a:gd name="connsiteX1" fmla="*/ 7766407 w 7766407"/>
              <a:gd name="connsiteY1" fmla="*/ 649356 h 5322018"/>
              <a:gd name="connsiteX2" fmla="*/ 7754419 w 7766407"/>
              <a:gd name="connsiteY2" fmla="*/ 656832 h 5322018"/>
              <a:gd name="connsiteX3" fmla="*/ 7674875 w 7766407"/>
              <a:gd name="connsiteY3" fmla="*/ 705925 h 5322018"/>
              <a:gd name="connsiteX4" fmla="*/ 7594593 w 7766407"/>
              <a:gd name="connsiteY4" fmla="*/ 715147 h 5322018"/>
              <a:gd name="connsiteX5" fmla="*/ 7522045 w 7766407"/>
              <a:gd name="connsiteY5" fmla="*/ 799587 h 5322018"/>
              <a:gd name="connsiteX6" fmla="*/ 7399327 w 7766407"/>
              <a:gd name="connsiteY6" fmla="*/ 845960 h 5322018"/>
              <a:gd name="connsiteX7" fmla="*/ 7322627 w 7766407"/>
              <a:gd name="connsiteY7" fmla="*/ 887773 h 5322018"/>
              <a:gd name="connsiteX8" fmla="*/ 7151262 w 7766407"/>
              <a:gd name="connsiteY8" fmla="*/ 984886 h 5322018"/>
              <a:gd name="connsiteX9" fmla="*/ 6756023 w 7766407"/>
              <a:gd name="connsiteY9" fmla="*/ 1188542 h 5322018"/>
              <a:gd name="connsiteX10" fmla="*/ 6712672 w 7766407"/>
              <a:gd name="connsiteY10" fmla="*/ 1246467 h 5322018"/>
              <a:gd name="connsiteX11" fmla="*/ 6687440 w 7766407"/>
              <a:gd name="connsiteY11" fmla="*/ 1260662 h 5322018"/>
              <a:gd name="connsiteX12" fmla="*/ 6641885 w 7766407"/>
              <a:gd name="connsiteY12" fmla="*/ 1309000 h 5322018"/>
              <a:gd name="connsiteX13" fmla="*/ 6489577 w 7766407"/>
              <a:gd name="connsiteY13" fmla="*/ 1398613 h 5322018"/>
              <a:gd name="connsiteX14" fmla="*/ 6384287 w 7766407"/>
              <a:gd name="connsiteY14" fmla="*/ 1451239 h 5322018"/>
              <a:gd name="connsiteX15" fmla="*/ 6220937 w 7766407"/>
              <a:gd name="connsiteY15" fmla="*/ 1540763 h 5322018"/>
              <a:gd name="connsiteX16" fmla="*/ 6109958 w 7766407"/>
              <a:gd name="connsiteY16" fmla="*/ 1601219 h 5322018"/>
              <a:gd name="connsiteX17" fmla="*/ 6014458 w 7766407"/>
              <a:gd name="connsiteY17" fmla="*/ 1670184 h 5322018"/>
              <a:gd name="connsiteX18" fmla="*/ 5839315 w 7766407"/>
              <a:gd name="connsiteY18" fmla="*/ 1841855 h 5322018"/>
              <a:gd name="connsiteX19" fmla="*/ 5810333 w 7766407"/>
              <a:gd name="connsiteY19" fmla="*/ 1879264 h 5322018"/>
              <a:gd name="connsiteX20" fmla="*/ 5796856 w 7766407"/>
              <a:gd name="connsiteY20" fmla="*/ 1903903 h 5322018"/>
              <a:gd name="connsiteX21" fmla="*/ 5776991 w 7766407"/>
              <a:gd name="connsiteY21" fmla="*/ 1913445 h 5322018"/>
              <a:gd name="connsiteX22" fmla="*/ 5768324 w 7766407"/>
              <a:gd name="connsiteY22" fmla="*/ 1930187 h 5322018"/>
              <a:gd name="connsiteX23" fmla="*/ 5746715 w 7766407"/>
              <a:gd name="connsiteY23" fmla="*/ 1935728 h 5322018"/>
              <a:gd name="connsiteX24" fmla="*/ 5730244 w 7766407"/>
              <a:gd name="connsiteY24" fmla="*/ 1946380 h 5322018"/>
              <a:gd name="connsiteX25" fmla="*/ 5551772 w 7766407"/>
              <a:gd name="connsiteY25" fmla="*/ 2005270 h 5322018"/>
              <a:gd name="connsiteX26" fmla="*/ 5246617 w 7766407"/>
              <a:gd name="connsiteY26" fmla="*/ 2162655 h 5322018"/>
              <a:gd name="connsiteX27" fmla="*/ 5108893 w 7766407"/>
              <a:gd name="connsiteY27" fmla="*/ 2264498 h 5322018"/>
              <a:gd name="connsiteX28" fmla="*/ 4972149 w 7766407"/>
              <a:gd name="connsiteY28" fmla="*/ 2387894 h 5322018"/>
              <a:gd name="connsiteX29" fmla="*/ 4933888 w 7766407"/>
              <a:gd name="connsiteY29" fmla="*/ 2412305 h 5322018"/>
              <a:gd name="connsiteX30" fmla="*/ 4886680 w 7766407"/>
              <a:gd name="connsiteY30" fmla="*/ 2435959 h 5322018"/>
              <a:gd name="connsiteX31" fmla="*/ 4858349 w 7766407"/>
              <a:gd name="connsiteY31" fmla="*/ 2449951 h 5322018"/>
              <a:gd name="connsiteX32" fmla="*/ 4790282 w 7766407"/>
              <a:gd name="connsiteY32" fmla="*/ 2498841 h 5322018"/>
              <a:gd name="connsiteX33" fmla="*/ 4695421 w 7766407"/>
              <a:gd name="connsiteY33" fmla="*/ 2608329 h 5322018"/>
              <a:gd name="connsiteX34" fmla="*/ 4660953 w 7766407"/>
              <a:gd name="connsiteY34" fmla="*/ 2633640 h 5322018"/>
              <a:gd name="connsiteX35" fmla="*/ 4617793 w 7766407"/>
              <a:gd name="connsiteY35" fmla="*/ 2682689 h 5322018"/>
              <a:gd name="connsiteX36" fmla="*/ 4540653 w 7766407"/>
              <a:gd name="connsiteY36" fmla="*/ 2726039 h 5322018"/>
              <a:gd name="connsiteX37" fmla="*/ 4478244 w 7766407"/>
              <a:gd name="connsiteY37" fmla="*/ 2754222 h 5322018"/>
              <a:gd name="connsiteX38" fmla="*/ 4445069 w 7766407"/>
              <a:gd name="connsiteY38" fmla="*/ 2771978 h 5322018"/>
              <a:gd name="connsiteX39" fmla="*/ 4418912 w 7766407"/>
              <a:gd name="connsiteY39" fmla="*/ 2782732 h 5322018"/>
              <a:gd name="connsiteX40" fmla="*/ 4363178 w 7766407"/>
              <a:gd name="connsiteY40" fmla="*/ 2821763 h 5322018"/>
              <a:gd name="connsiteX41" fmla="*/ 4275326 w 7766407"/>
              <a:gd name="connsiteY41" fmla="*/ 2891335 h 5322018"/>
              <a:gd name="connsiteX42" fmla="*/ 4255667 w 7766407"/>
              <a:gd name="connsiteY42" fmla="*/ 2905018 h 5322018"/>
              <a:gd name="connsiteX43" fmla="*/ 4234983 w 7766407"/>
              <a:gd name="connsiteY43" fmla="*/ 2912298 h 5322018"/>
              <a:gd name="connsiteX44" fmla="*/ 4226882 w 7766407"/>
              <a:gd name="connsiteY44" fmla="*/ 2910079 h 5322018"/>
              <a:gd name="connsiteX45" fmla="*/ 4215462 w 7766407"/>
              <a:gd name="connsiteY45" fmla="*/ 2916885 h 5322018"/>
              <a:gd name="connsiteX46" fmla="*/ 4211632 w 7766407"/>
              <a:gd name="connsiteY46" fmla="*/ 2917760 h 5322018"/>
              <a:gd name="connsiteX47" fmla="*/ 4190465 w 7766407"/>
              <a:gd name="connsiteY47" fmla="*/ 2923708 h 5322018"/>
              <a:gd name="connsiteX48" fmla="*/ 4164947 w 7766407"/>
              <a:gd name="connsiteY48" fmla="*/ 2959675 h 5322018"/>
              <a:gd name="connsiteX49" fmla="*/ 4117371 w 7766407"/>
              <a:gd name="connsiteY49" fmla="*/ 2984784 h 5322018"/>
              <a:gd name="connsiteX50" fmla="*/ 3904979 w 7766407"/>
              <a:gd name="connsiteY50" fmla="*/ 3091607 h 5322018"/>
              <a:gd name="connsiteX51" fmla="*/ 3778911 w 7766407"/>
              <a:gd name="connsiteY51" fmla="*/ 3255548 h 5322018"/>
              <a:gd name="connsiteX52" fmla="*/ 3728606 w 7766407"/>
              <a:gd name="connsiteY52" fmla="*/ 3295465 h 5322018"/>
              <a:gd name="connsiteX53" fmla="*/ 3718668 w 7766407"/>
              <a:gd name="connsiteY53" fmla="*/ 3304992 h 5322018"/>
              <a:gd name="connsiteX54" fmla="*/ 3717842 w 7766407"/>
              <a:gd name="connsiteY54" fmla="*/ 3305447 h 5322018"/>
              <a:gd name="connsiteX55" fmla="*/ 3718578 w 7766407"/>
              <a:gd name="connsiteY55" fmla="*/ 3308616 h 5322018"/>
              <a:gd name="connsiteX56" fmla="*/ 3712398 w 7766407"/>
              <a:gd name="connsiteY56" fmla="*/ 3318359 h 5322018"/>
              <a:gd name="connsiteX57" fmla="*/ 3702979 w 7766407"/>
              <a:gd name="connsiteY57" fmla="*/ 3338545 h 5322018"/>
              <a:gd name="connsiteX58" fmla="*/ 3698626 w 7766407"/>
              <a:gd name="connsiteY58" fmla="*/ 3341390 h 5322018"/>
              <a:gd name="connsiteX59" fmla="*/ 3680384 w 7766407"/>
              <a:gd name="connsiteY59" fmla="*/ 3370390 h 5322018"/>
              <a:gd name="connsiteX60" fmla="*/ 3678906 w 7766407"/>
              <a:gd name="connsiteY60" fmla="*/ 3370346 h 5322018"/>
              <a:gd name="connsiteX61" fmla="*/ 3668393 w 7766407"/>
              <a:gd name="connsiteY61" fmla="*/ 3376590 h 5322018"/>
              <a:gd name="connsiteX62" fmla="*/ 3661364 w 7766407"/>
              <a:gd name="connsiteY62" fmla="*/ 3371467 h 5322018"/>
              <a:gd name="connsiteX63" fmla="*/ 3658334 w 7766407"/>
              <a:gd name="connsiteY63" fmla="*/ 3373274 h 5322018"/>
              <a:gd name="connsiteX64" fmla="*/ 3657792 w 7766407"/>
              <a:gd name="connsiteY64" fmla="*/ 3373950 h 5322018"/>
              <a:gd name="connsiteX65" fmla="*/ 3651105 w 7766407"/>
              <a:gd name="connsiteY65" fmla="*/ 3389533 h 5322018"/>
              <a:gd name="connsiteX66" fmla="*/ 3648132 w 7766407"/>
              <a:gd name="connsiteY66" fmla="*/ 3388884 h 5322018"/>
              <a:gd name="connsiteX67" fmla="*/ 3643801 w 7766407"/>
              <a:gd name="connsiteY67" fmla="*/ 3396002 h 5322018"/>
              <a:gd name="connsiteX68" fmla="*/ 3639159 w 7766407"/>
              <a:gd name="connsiteY68" fmla="*/ 3398369 h 5322018"/>
              <a:gd name="connsiteX69" fmla="*/ 3617811 w 7766407"/>
              <a:gd name="connsiteY69" fmla="*/ 3425254 h 5322018"/>
              <a:gd name="connsiteX70" fmla="*/ 3616346 w 7766407"/>
              <a:gd name="connsiteY70" fmla="*/ 3425054 h 5322018"/>
              <a:gd name="connsiteX71" fmla="*/ 3605202 w 7766407"/>
              <a:gd name="connsiteY71" fmla="*/ 3430140 h 5322018"/>
              <a:gd name="connsiteX72" fmla="*/ 3586582 w 7766407"/>
              <a:gd name="connsiteY72" fmla="*/ 3441167 h 5322018"/>
              <a:gd name="connsiteX73" fmla="*/ 3580103 w 7766407"/>
              <a:gd name="connsiteY73" fmla="*/ 3439005 h 5322018"/>
              <a:gd name="connsiteX74" fmla="*/ 3576872 w 7766407"/>
              <a:gd name="connsiteY74" fmla="*/ 3444094 h 5322018"/>
              <a:gd name="connsiteX75" fmla="*/ 3572338 w 7766407"/>
              <a:gd name="connsiteY75" fmla="*/ 3449943 h 5322018"/>
              <a:gd name="connsiteX76" fmla="*/ 3571965 w 7766407"/>
              <a:gd name="connsiteY76" fmla="*/ 3449964 h 5322018"/>
              <a:gd name="connsiteX77" fmla="*/ 3566623 w 7766407"/>
              <a:gd name="connsiteY77" fmla="*/ 3455947 h 5322018"/>
              <a:gd name="connsiteX78" fmla="*/ 3564070 w 7766407"/>
              <a:gd name="connsiteY78" fmla="*/ 3460601 h 5322018"/>
              <a:gd name="connsiteX79" fmla="*/ 3526726 w 7766407"/>
              <a:gd name="connsiteY79" fmla="*/ 3463163 h 5322018"/>
              <a:gd name="connsiteX80" fmla="*/ 3525139 w 7766407"/>
              <a:gd name="connsiteY80" fmla="*/ 3464518 h 5322018"/>
              <a:gd name="connsiteX81" fmla="*/ 3506741 w 7766407"/>
              <a:gd name="connsiteY81" fmla="*/ 3487501 h 5322018"/>
              <a:gd name="connsiteX82" fmla="*/ 3501585 w 7766407"/>
              <a:gd name="connsiteY82" fmla="*/ 3492832 h 5322018"/>
              <a:gd name="connsiteX83" fmla="*/ 3501212 w 7766407"/>
              <a:gd name="connsiteY83" fmla="*/ 3492813 h 5322018"/>
              <a:gd name="connsiteX84" fmla="*/ 3495239 w 7766407"/>
              <a:gd name="connsiteY84" fmla="*/ 3498192 h 5322018"/>
              <a:gd name="connsiteX85" fmla="*/ 3492183 w 7766407"/>
              <a:gd name="connsiteY85" fmla="*/ 3502548 h 5322018"/>
              <a:gd name="connsiteX86" fmla="*/ 3476697 w 7766407"/>
              <a:gd name="connsiteY86" fmla="*/ 3501956 h 5322018"/>
              <a:gd name="connsiteX87" fmla="*/ 3469187 w 7766407"/>
              <a:gd name="connsiteY87" fmla="*/ 3506574 h 5322018"/>
              <a:gd name="connsiteX88" fmla="*/ 3408103 w 7766407"/>
              <a:gd name="connsiteY88" fmla="*/ 3549813 h 5322018"/>
              <a:gd name="connsiteX89" fmla="*/ 3326209 w 7766407"/>
              <a:gd name="connsiteY89" fmla="*/ 3609630 h 5322018"/>
              <a:gd name="connsiteX90" fmla="*/ 3297595 w 7766407"/>
              <a:gd name="connsiteY90" fmla="*/ 3632513 h 5322018"/>
              <a:gd name="connsiteX91" fmla="*/ 3242015 w 7766407"/>
              <a:gd name="connsiteY91" fmla="*/ 3667904 h 5322018"/>
              <a:gd name="connsiteX92" fmla="*/ 3213720 w 7766407"/>
              <a:gd name="connsiteY92" fmla="*/ 3680766 h 5322018"/>
              <a:gd name="connsiteX93" fmla="*/ 3212968 w 7766407"/>
              <a:gd name="connsiteY93" fmla="*/ 3681905 h 5322018"/>
              <a:gd name="connsiteX94" fmla="*/ 3208857 w 7766407"/>
              <a:gd name="connsiteY94" fmla="*/ 3681194 h 5322018"/>
              <a:gd name="connsiteX95" fmla="*/ 3203557 w 7766407"/>
              <a:gd name="connsiteY95" fmla="*/ 3683492 h 5322018"/>
              <a:gd name="connsiteX96" fmla="*/ 3192199 w 7766407"/>
              <a:gd name="connsiteY96" fmla="*/ 3693448 h 5322018"/>
              <a:gd name="connsiteX97" fmla="*/ 3188443 w 7766407"/>
              <a:gd name="connsiteY97" fmla="*/ 3697797 h 5322018"/>
              <a:gd name="connsiteX98" fmla="*/ 3181853 w 7766407"/>
              <a:gd name="connsiteY98" fmla="*/ 3702869 h 5322018"/>
              <a:gd name="connsiteX99" fmla="*/ 3181526 w 7766407"/>
              <a:gd name="connsiteY99" fmla="*/ 3702803 h 5322018"/>
              <a:gd name="connsiteX100" fmla="*/ 3175672 w 7766407"/>
              <a:gd name="connsiteY100" fmla="*/ 3707933 h 5322018"/>
              <a:gd name="connsiteX101" fmla="*/ 3149098 w 7766407"/>
              <a:gd name="connsiteY101" fmla="*/ 3735473 h 5322018"/>
              <a:gd name="connsiteX102" fmla="*/ 3093676 w 7766407"/>
              <a:gd name="connsiteY102" fmla="*/ 3747916 h 5322018"/>
              <a:gd name="connsiteX103" fmla="*/ 3074500 w 7766407"/>
              <a:gd name="connsiteY103" fmla="*/ 3757479 h 5322018"/>
              <a:gd name="connsiteX104" fmla="*/ 3063387 w 7766407"/>
              <a:gd name="connsiteY104" fmla="*/ 3761557 h 5322018"/>
              <a:gd name="connsiteX105" fmla="*/ 3062129 w 7766407"/>
              <a:gd name="connsiteY105" fmla="*/ 3761145 h 5322018"/>
              <a:gd name="connsiteX106" fmla="*/ 3036739 w 7766407"/>
              <a:gd name="connsiteY106" fmla="*/ 3787643 h 5322018"/>
              <a:gd name="connsiteX107" fmla="*/ 3032052 w 7766407"/>
              <a:gd name="connsiteY107" fmla="*/ 3789608 h 5322018"/>
              <a:gd name="connsiteX108" fmla="*/ 3017184 w 7766407"/>
              <a:gd name="connsiteY108" fmla="*/ 3808868 h 5322018"/>
              <a:gd name="connsiteX109" fmla="*/ 3008605 w 7766407"/>
              <a:gd name="connsiteY109" fmla="*/ 3817755 h 5322018"/>
              <a:gd name="connsiteX110" fmla="*/ 3008033 w 7766407"/>
              <a:gd name="connsiteY110" fmla="*/ 3822453 h 5322018"/>
              <a:gd name="connsiteX111" fmla="*/ 2994428 w 7766407"/>
              <a:gd name="connsiteY111" fmla="*/ 3834466 h 5322018"/>
              <a:gd name="connsiteX112" fmla="*/ 2992169 w 7766407"/>
              <a:gd name="connsiteY112" fmla="*/ 3835021 h 5322018"/>
              <a:gd name="connsiteX113" fmla="*/ 2983549 w 7766407"/>
              <a:gd name="connsiteY113" fmla="*/ 3847993 h 5322018"/>
              <a:gd name="connsiteX114" fmla="*/ 2853933 w 7766407"/>
              <a:gd name="connsiteY114" fmla="*/ 3953133 h 5322018"/>
              <a:gd name="connsiteX115" fmla="*/ 2700319 w 7766407"/>
              <a:gd name="connsiteY115" fmla="*/ 4113764 h 5322018"/>
              <a:gd name="connsiteX116" fmla="*/ 2510176 w 7766407"/>
              <a:gd name="connsiteY116" fmla="*/ 4248057 h 5322018"/>
              <a:gd name="connsiteX117" fmla="*/ 2435589 w 7766407"/>
              <a:gd name="connsiteY117" fmla="*/ 4314608 h 5322018"/>
              <a:gd name="connsiteX118" fmla="*/ 2415553 w 7766407"/>
              <a:gd name="connsiteY118" fmla="*/ 4320982 h 5322018"/>
              <a:gd name="connsiteX119" fmla="*/ 2411954 w 7766407"/>
              <a:gd name="connsiteY119" fmla="*/ 4321914 h 5322018"/>
              <a:gd name="connsiteX120" fmla="*/ 2354125 w 7766407"/>
              <a:gd name="connsiteY120" fmla="*/ 4349531 h 5322018"/>
              <a:gd name="connsiteX121" fmla="*/ 2283738 w 7766407"/>
              <a:gd name="connsiteY121" fmla="*/ 4401913 h 5322018"/>
              <a:gd name="connsiteX122" fmla="*/ 2274639 w 7766407"/>
              <a:gd name="connsiteY122" fmla="*/ 4413265 h 5322018"/>
              <a:gd name="connsiteX123" fmla="*/ 2200361 w 7766407"/>
              <a:gd name="connsiteY123" fmla="*/ 4461969 h 5322018"/>
              <a:gd name="connsiteX124" fmla="*/ 2151385 w 7766407"/>
              <a:gd name="connsiteY124" fmla="*/ 4498639 h 5322018"/>
              <a:gd name="connsiteX125" fmla="*/ 2142612 w 7766407"/>
              <a:gd name="connsiteY125" fmla="*/ 4509639 h 5322018"/>
              <a:gd name="connsiteX126" fmla="*/ 2126867 w 7766407"/>
              <a:gd name="connsiteY126" fmla="*/ 4512135 h 5322018"/>
              <a:gd name="connsiteX127" fmla="*/ 2120592 w 7766407"/>
              <a:gd name="connsiteY127" fmla="*/ 4509890 h 5322018"/>
              <a:gd name="connsiteX128" fmla="*/ 2082302 w 7766407"/>
              <a:gd name="connsiteY128" fmla="*/ 4540317 h 5322018"/>
              <a:gd name="connsiteX129" fmla="*/ 2077252 w 7766407"/>
              <a:gd name="connsiteY129" fmla="*/ 4543206 h 5322018"/>
              <a:gd name="connsiteX130" fmla="*/ 2040915 w 7766407"/>
              <a:gd name="connsiteY130" fmla="*/ 4560268 h 5322018"/>
              <a:gd name="connsiteX131" fmla="*/ 1984507 w 7766407"/>
              <a:gd name="connsiteY131" fmla="*/ 4581220 h 5322018"/>
              <a:gd name="connsiteX132" fmla="*/ 1921726 w 7766407"/>
              <a:gd name="connsiteY132" fmla="*/ 4594994 h 5322018"/>
              <a:gd name="connsiteX133" fmla="*/ 1886796 w 7766407"/>
              <a:gd name="connsiteY133" fmla="*/ 4605417 h 5322018"/>
              <a:gd name="connsiteX134" fmla="*/ 1861080 w 7766407"/>
              <a:gd name="connsiteY134" fmla="*/ 4610008 h 5322018"/>
              <a:gd name="connsiteX135" fmla="*/ 1829217 w 7766407"/>
              <a:gd name="connsiteY135" fmla="*/ 4618611 h 5322018"/>
              <a:gd name="connsiteX136" fmla="*/ 1809298 w 7766407"/>
              <a:gd name="connsiteY136" fmla="*/ 4630561 h 5322018"/>
              <a:gd name="connsiteX137" fmla="*/ 1734333 w 7766407"/>
              <a:gd name="connsiteY137" fmla="*/ 4646342 h 5322018"/>
              <a:gd name="connsiteX138" fmla="*/ 1356409 w 7766407"/>
              <a:gd name="connsiteY138" fmla="*/ 4866278 h 5322018"/>
              <a:gd name="connsiteX139" fmla="*/ 1048676 w 7766407"/>
              <a:gd name="connsiteY139" fmla="*/ 4988133 h 5322018"/>
              <a:gd name="connsiteX140" fmla="*/ 862512 w 7766407"/>
              <a:gd name="connsiteY140" fmla="*/ 5095694 h 5322018"/>
              <a:gd name="connsiteX141" fmla="*/ 861635 w 7766407"/>
              <a:gd name="connsiteY141" fmla="*/ 5094880 h 5322018"/>
              <a:gd name="connsiteX142" fmla="*/ 850724 w 7766407"/>
              <a:gd name="connsiteY142" fmla="*/ 5095804 h 5322018"/>
              <a:gd name="connsiteX143" fmla="*/ 830865 w 7766407"/>
              <a:gd name="connsiteY143" fmla="*/ 5100063 h 5322018"/>
              <a:gd name="connsiteX144" fmla="*/ 779694 w 7766407"/>
              <a:gd name="connsiteY144" fmla="*/ 5096364 h 5322018"/>
              <a:gd name="connsiteX145" fmla="*/ 746322 w 7766407"/>
              <a:gd name="connsiteY145" fmla="*/ 5117315 h 5322018"/>
              <a:gd name="connsiteX146" fmla="*/ 739355 w 7766407"/>
              <a:gd name="connsiteY146" fmla="*/ 5120945 h 5322018"/>
              <a:gd name="connsiteX147" fmla="*/ 739112 w 7766407"/>
              <a:gd name="connsiteY147" fmla="*/ 5120776 h 5322018"/>
              <a:gd name="connsiteX148" fmla="*/ 731553 w 7766407"/>
              <a:gd name="connsiteY148" fmla="*/ 5124122 h 5322018"/>
              <a:gd name="connsiteX149" fmla="*/ 713129 w 7766407"/>
              <a:gd name="connsiteY149" fmla="*/ 5134606 h 5322018"/>
              <a:gd name="connsiteX150" fmla="*/ 707783 w 7766407"/>
              <a:gd name="connsiteY150" fmla="*/ 5135422 h 5322018"/>
              <a:gd name="connsiteX151" fmla="*/ 674773 w 7766407"/>
              <a:gd name="connsiteY151" fmla="*/ 5139365 h 5322018"/>
              <a:gd name="connsiteX152" fmla="*/ 580910 w 7766407"/>
              <a:gd name="connsiteY152" fmla="*/ 5175217 h 5322018"/>
              <a:gd name="connsiteX153" fmla="*/ 0 w 7766407"/>
              <a:gd name="connsiteY153" fmla="*/ 5322018 h 5322018"/>
              <a:gd name="connsiteX154" fmla="*/ 283803 w 7766407"/>
              <a:gd name="connsiteY154" fmla="*/ 2134804 h 5322018"/>
              <a:gd name="connsiteX155" fmla="*/ 420115 w 7766407"/>
              <a:gd name="connsiteY155" fmla="*/ 755866 h 5322018"/>
              <a:gd name="connsiteX156" fmla="*/ 443847 w 7766407"/>
              <a:gd name="connsiteY156" fmla="*/ 346023 h 5322018"/>
              <a:gd name="connsiteX157" fmla="*/ 445556 w 7766407"/>
              <a:gd name="connsiteY157" fmla="*/ 318255 h 5322018"/>
              <a:gd name="connsiteX158" fmla="*/ 473895 w 7766407"/>
              <a:gd name="connsiteY158" fmla="*/ 0 h 5322018"/>
              <a:gd name="connsiteX0" fmla="*/ 473895 w 7766407"/>
              <a:gd name="connsiteY0" fmla="*/ 0 h 5322018"/>
              <a:gd name="connsiteX1" fmla="*/ 7766407 w 7766407"/>
              <a:gd name="connsiteY1" fmla="*/ 649356 h 5322018"/>
              <a:gd name="connsiteX2" fmla="*/ 7754419 w 7766407"/>
              <a:gd name="connsiteY2" fmla="*/ 656832 h 5322018"/>
              <a:gd name="connsiteX3" fmla="*/ 7674875 w 7766407"/>
              <a:gd name="connsiteY3" fmla="*/ 705925 h 5322018"/>
              <a:gd name="connsiteX4" fmla="*/ 7594593 w 7766407"/>
              <a:gd name="connsiteY4" fmla="*/ 715147 h 5322018"/>
              <a:gd name="connsiteX5" fmla="*/ 7522045 w 7766407"/>
              <a:gd name="connsiteY5" fmla="*/ 799587 h 5322018"/>
              <a:gd name="connsiteX6" fmla="*/ 7399327 w 7766407"/>
              <a:gd name="connsiteY6" fmla="*/ 845960 h 5322018"/>
              <a:gd name="connsiteX7" fmla="*/ 7322627 w 7766407"/>
              <a:gd name="connsiteY7" fmla="*/ 887773 h 5322018"/>
              <a:gd name="connsiteX8" fmla="*/ 7151262 w 7766407"/>
              <a:gd name="connsiteY8" fmla="*/ 984886 h 5322018"/>
              <a:gd name="connsiteX9" fmla="*/ 6756023 w 7766407"/>
              <a:gd name="connsiteY9" fmla="*/ 1188542 h 5322018"/>
              <a:gd name="connsiteX10" fmla="*/ 6712672 w 7766407"/>
              <a:gd name="connsiteY10" fmla="*/ 1246467 h 5322018"/>
              <a:gd name="connsiteX11" fmla="*/ 6687440 w 7766407"/>
              <a:gd name="connsiteY11" fmla="*/ 1260662 h 5322018"/>
              <a:gd name="connsiteX12" fmla="*/ 6641885 w 7766407"/>
              <a:gd name="connsiteY12" fmla="*/ 1309000 h 5322018"/>
              <a:gd name="connsiteX13" fmla="*/ 6489577 w 7766407"/>
              <a:gd name="connsiteY13" fmla="*/ 1398613 h 5322018"/>
              <a:gd name="connsiteX14" fmla="*/ 6384287 w 7766407"/>
              <a:gd name="connsiteY14" fmla="*/ 1451239 h 5322018"/>
              <a:gd name="connsiteX15" fmla="*/ 6220937 w 7766407"/>
              <a:gd name="connsiteY15" fmla="*/ 1540763 h 5322018"/>
              <a:gd name="connsiteX16" fmla="*/ 6109958 w 7766407"/>
              <a:gd name="connsiteY16" fmla="*/ 1601219 h 5322018"/>
              <a:gd name="connsiteX17" fmla="*/ 6014458 w 7766407"/>
              <a:gd name="connsiteY17" fmla="*/ 1670184 h 5322018"/>
              <a:gd name="connsiteX18" fmla="*/ 5839315 w 7766407"/>
              <a:gd name="connsiteY18" fmla="*/ 1841855 h 5322018"/>
              <a:gd name="connsiteX19" fmla="*/ 5810333 w 7766407"/>
              <a:gd name="connsiteY19" fmla="*/ 1879264 h 5322018"/>
              <a:gd name="connsiteX20" fmla="*/ 5796856 w 7766407"/>
              <a:gd name="connsiteY20" fmla="*/ 1903903 h 5322018"/>
              <a:gd name="connsiteX21" fmla="*/ 5776991 w 7766407"/>
              <a:gd name="connsiteY21" fmla="*/ 1913445 h 5322018"/>
              <a:gd name="connsiteX22" fmla="*/ 5768324 w 7766407"/>
              <a:gd name="connsiteY22" fmla="*/ 1930187 h 5322018"/>
              <a:gd name="connsiteX23" fmla="*/ 5746715 w 7766407"/>
              <a:gd name="connsiteY23" fmla="*/ 1935728 h 5322018"/>
              <a:gd name="connsiteX24" fmla="*/ 5730244 w 7766407"/>
              <a:gd name="connsiteY24" fmla="*/ 1946380 h 5322018"/>
              <a:gd name="connsiteX25" fmla="*/ 5551772 w 7766407"/>
              <a:gd name="connsiteY25" fmla="*/ 2005270 h 5322018"/>
              <a:gd name="connsiteX26" fmla="*/ 5246617 w 7766407"/>
              <a:gd name="connsiteY26" fmla="*/ 2162655 h 5322018"/>
              <a:gd name="connsiteX27" fmla="*/ 5108893 w 7766407"/>
              <a:gd name="connsiteY27" fmla="*/ 2264498 h 5322018"/>
              <a:gd name="connsiteX28" fmla="*/ 4972149 w 7766407"/>
              <a:gd name="connsiteY28" fmla="*/ 2387894 h 5322018"/>
              <a:gd name="connsiteX29" fmla="*/ 4933888 w 7766407"/>
              <a:gd name="connsiteY29" fmla="*/ 2412305 h 5322018"/>
              <a:gd name="connsiteX30" fmla="*/ 4886680 w 7766407"/>
              <a:gd name="connsiteY30" fmla="*/ 2435959 h 5322018"/>
              <a:gd name="connsiteX31" fmla="*/ 4858349 w 7766407"/>
              <a:gd name="connsiteY31" fmla="*/ 2449951 h 5322018"/>
              <a:gd name="connsiteX32" fmla="*/ 4790282 w 7766407"/>
              <a:gd name="connsiteY32" fmla="*/ 2498841 h 5322018"/>
              <a:gd name="connsiteX33" fmla="*/ 4695421 w 7766407"/>
              <a:gd name="connsiteY33" fmla="*/ 2608329 h 5322018"/>
              <a:gd name="connsiteX34" fmla="*/ 4660953 w 7766407"/>
              <a:gd name="connsiteY34" fmla="*/ 2633640 h 5322018"/>
              <a:gd name="connsiteX35" fmla="*/ 4617793 w 7766407"/>
              <a:gd name="connsiteY35" fmla="*/ 2682689 h 5322018"/>
              <a:gd name="connsiteX36" fmla="*/ 4540653 w 7766407"/>
              <a:gd name="connsiteY36" fmla="*/ 2726039 h 5322018"/>
              <a:gd name="connsiteX37" fmla="*/ 4478244 w 7766407"/>
              <a:gd name="connsiteY37" fmla="*/ 2754222 h 5322018"/>
              <a:gd name="connsiteX38" fmla="*/ 4445069 w 7766407"/>
              <a:gd name="connsiteY38" fmla="*/ 2771978 h 5322018"/>
              <a:gd name="connsiteX39" fmla="*/ 4418912 w 7766407"/>
              <a:gd name="connsiteY39" fmla="*/ 2782732 h 5322018"/>
              <a:gd name="connsiteX40" fmla="*/ 4363178 w 7766407"/>
              <a:gd name="connsiteY40" fmla="*/ 2821763 h 5322018"/>
              <a:gd name="connsiteX41" fmla="*/ 4275326 w 7766407"/>
              <a:gd name="connsiteY41" fmla="*/ 2891335 h 5322018"/>
              <a:gd name="connsiteX42" fmla="*/ 4255667 w 7766407"/>
              <a:gd name="connsiteY42" fmla="*/ 2905018 h 5322018"/>
              <a:gd name="connsiteX43" fmla="*/ 4234983 w 7766407"/>
              <a:gd name="connsiteY43" fmla="*/ 2912298 h 5322018"/>
              <a:gd name="connsiteX44" fmla="*/ 4226882 w 7766407"/>
              <a:gd name="connsiteY44" fmla="*/ 2910079 h 5322018"/>
              <a:gd name="connsiteX45" fmla="*/ 4215462 w 7766407"/>
              <a:gd name="connsiteY45" fmla="*/ 2916885 h 5322018"/>
              <a:gd name="connsiteX46" fmla="*/ 4211632 w 7766407"/>
              <a:gd name="connsiteY46" fmla="*/ 2917760 h 5322018"/>
              <a:gd name="connsiteX47" fmla="*/ 4190465 w 7766407"/>
              <a:gd name="connsiteY47" fmla="*/ 2923708 h 5322018"/>
              <a:gd name="connsiteX48" fmla="*/ 4164947 w 7766407"/>
              <a:gd name="connsiteY48" fmla="*/ 2959675 h 5322018"/>
              <a:gd name="connsiteX49" fmla="*/ 4117371 w 7766407"/>
              <a:gd name="connsiteY49" fmla="*/ 2984784 h 5322018"/>
              <a:gd name="connsiteX50" fmla="*/ 3904979 w 7766407"/>
              <a:gd name="connsiteY50" fmla="*/ 3091607 h 5322018"/>
              <a:gd name="connsiteX51" fmla="*/ 3778911 w 7766407"/>
              <a:gd name="connsiteY51" fmla="*/ 3255548 h 5322018"/>
              <a:gd name="connsiteX52" fmla="*/ 3728606 w 7766407"/>
              <a:gd name="connsiteY52" fmla="*/ 3295465 h 5322018"/>
              <a:gd name="connsiteX53" fmla="*/ 3718668 w 7766407"/>
              <a:gd name="connsiteY53" fmla="*/ 3304992 h 5322018"/>
              <a:gd name="connsiteX54" fmla="*/ 3717842 w 7766407"/>
              <a:gd name="connsiteY54" fmla="*/ 3305447 h 5322018"/>
              <a:gd name="connsiteX55" fmla="*/ 3718578 w 7766407"/>
              <a:gd name="connsiteY55" fmla="*/ 3308616 h 5322018"/>
              <a:gd name="connsiteX56" fmla="*/ 3712398 w 7766407"/>
              <a:gd name="connsiteY56" fmla="*/ 3318359 h 5322018"/>
              <a:gd name="connsiteX57" fmla="*/ 3702979 w 7766407"/>
              <a:gd name="connsiteY57" fmla="*/ 3338545 h 5322018"/>
              <a:gd name="connsiteX58" fmla="*/ 3698626 w 7766407"/>
              <a:gd name="connsiteY58" fmla="*/ 3341390 h 5322018"/>
              <a:gd name="connsiteX59" fmla="*/ 3680384 w 7766407"/>
              <a:gd name="connsiteY59" fmla="*/ 3370390 h 5322018"/>
              <a:gd name="connsiteX60" fmla="*/ 3678906 w 7766407"/>
              <a:gd name="connsiteY60" fmla="*/ 3370346 h 5322018"/>
              <a:gd name="connsiteX61" fmla="*/ 3668393 w 7766407"/>
              <a:gd name="connsiteY61" fmla="*/ 3376590 h 5322018"/>
              <a:gd name="connsiteX62" fmla="*/ 3661364 w 7766407"/>
              <a:gd name="connsiteY62" fmla="*/ 3371467 h 5322018"/>
              <a:gd name="connsiteX63" fmla="*/ 3658334 w 7766407"/>
              <a:gd name="connsiteY63" fmla="*/ 3373274 h 5322018"/>
              <a:gd name="connsiteX64" fmla="*/ 3657792 w 7766407"/>
              <a:gd name="connsiteY64" fmla="*/ 3373950 h 5322018"/>
              <a:gd name="connsiteX65" fmla="*/ 3651105 w 7766407"/>
              <a:gd name="connsiteY65" fmla="*/ 3389533 h 5322018"/>
              <a:gd name="connsiteX66" fmla="*/ 3648132 w 7766407"/>
              <a:gd name="connsiteY66" fmla="*/ 3388884 h 5322018"/>
              <a:gd name="connsiteX67" fmla="*/ 3643801 w 7766407"/>
              <a:gd name="connsiteY67" fmla="*/ 3396002 h 5322018"/>
              <a:gd name="connsiteX68" fmla="*/ 3639159 w 7766407"/>
              <a:gd name="connsiteY68" fmla="*/ 3398369 h 5322018"/>
              <a:gd name="connsiteX69" fmla="*/ 3617811 w 7766407"/>
              <a:gd name="connsiteY69" fmla="*/ 3425254 h 5322018"/>
              <a:gd name="connsiteX70" fmla="*/ 3616346 w 7766407"/>
              <a:gd name="connsiteY70" fmla="*/ 3425054 h 5322018"/>
              <a:gd name="connsiteX71" fmla="*/ 3605202 w 7766407"/>
              <a:gd name="connsiteY71" fmla="*/ 3430140 h 5322018"/>
              <a:gd name="connsiteX72" fmla="*/ 3586582 w 7766407"/>
              <a:gd name="connsiteY72" fmla="*/ 3441167 h 5322018"/>
              <a:gd name="connsiteX73" fmla="*/ 3580103 w 7766407"/>
              <a:gd name="connsiteY73" fmla="*/ 3439005 h 5322018"/>
              <a:gd name="connsiteX74" fmla="*/ 3576872 w 7766407"/>
              <a:gd name="connsiteY74" fmla="*/ 3444094 h 5322018"/>
              <a:gd name="connsiteX75" fmla="*/ 3572338 w 7766407"/>
              <a:gd name="connsiteY75" fmla="*/ 3449943 h 5322018"/>
              <a:gd name="connsiteX76" fmla="*/ 3571965 w 7766407"/>
              <a:gd name="connsiteY76" fmla="*/ 3449964 h 5322018"/>
              <a:gd name="connsiteX77" fmla="*/ 3566623 w 7766407"/>
              <a:gd name="connsiteY77" fmla="*/ 3455947 h 5322018"/>
              <a:gd name="connsiteX78" fmla="*/ 3564070 w 7766407"/>
              <a:gd name="connsiteY78" fmla="*/ 3460601 h 5322018"/>
              <a:gd name="connsiteX79" fmla="*/ 3526726 w 7766407"/>
              <a:gd name="connsiteY79" fmla="*/ 3463163 h 5322018"/>
              <a:gd name="connsiteX80" fmla="*/ 3525139 w 7766407"/>
              <a:gd name="connsiteY80" fmla="*/ 3464518 h 5322018"/>
              <a:gd name="connsiteX81" fmla="*/ 3506741 w 7766407"/>
              <a:gd name="connsiteY81" fmla="*/ 3487501 h 5322018"/>
              <a:gd name="connsiteX82" fmla="*/ 3501585 w 7766407"/>
              <a:gd name="connsiteY82" fmla="*/ 3492832 h 5322018"/>
              <a:gd name="connsiteX83" fmla="*/ 3501212 w 7766407"/>
              <a:gd name="connsiteY83" fmla="*/ 3492813 h 5322018"/>
              <a:gd name="connsiteX84" fmla="*/ 3495239 w 7766407"/>
              <a:gd name="connsiteY84" fmla="*/ 3498192 h 5322018"/>
              <a:gd name="connsiteX85" fmla="*/ 3492183 w 7766407"/>
              <a:gd name="connsiteY85" fmla="*/ 3502548 h 5322018"/>
              <a:gd name="connsiteX86" fmla="*/ 3476697 w 7766407"/>
              <a:gd name="connsiteY86" fmla="*/ 3501956 h 5322018"/>
              <a:gd name="connsiteX87" fmla="*/ 3469187 w 7766407"/>
              <a:gd name="connsiteY87" fmla="*/ 3506574 h 5322018"/>
              <a:gd name="connsiteX88" fmla="*/ 3408103 w 7766407"/>
              <a:gd name="connsiteY88" fmla="*/ 3549813 h 5322018"/>
              <a:gd name="connsiteX89" fmla="*/ 3326209 w 7766407"/>
              <a:gd name="connsiteY89" fmla="*/ 3609630 h 5322018"/>
              <a:gd name="connsiteX90" fmla="*/ 3297595 w 7766407"/>
              <a:gd name="connsiteY90" fmla="*/ 3632513 h 5322018"/>
              <a:gd name="connsiteX91" fmla="*/ 3242015 w 7766407"/>
              <a:gd name="connsiteY91" fmla="*/ 3667904 h 5322018"/>
              <a:gd name="connsiteX92" fmla="*/ 3213720 w 7766407"/>
              <a:gd name="connsiteY92" fmla="*/ 3680766 h 5322018"/>
              <a:gd name="connsiteX93" fmla="*/ 3212968 w 7766407"/>
              <a:gd name="connsiteY93" fmla="*/ 3681905 h 5322018"/>
              <a:gd name="connsiteX94" fmla="*/ 3208857 w 7766407"/>
              <a:gd name="connsiteY94" fmla="*/ 3681194 h 5322018"/>
              <a:gd name="connsiteX95" fmla="*/ 3203557 w 7766407"/>
              <a:gd name="connsiteY95" fmla="*/ 3683492 h 5322018"/>
              <a:gd name="connsiteX96" fmla="*/ 3192199 w 7766407"/>
              <a:gd name="connsiteY96" fmla="*/ 3693448 h 5322018"/>
              <a:gd name="connsiteX97" fmla="*/ 3188443 w 7766407"/>
              <a:gd name="connsiteY97" fmla="*/ 3697797 h 5322018"/>
              <a:gd name="connsiteX98" fmla="*/ 3181853 w 7766407"/>
              <a:gd name="connsiteY98" fmla="*/ 3702869 h 5322018"/>
              <a:gd name="connsiteX99" fmla="*/ 3181526 w 7766407"/>
              <a:gd name="connsiteY99" fmla="*/ 3702803 h 5322018"/>
              <a:gd name="connsiteX100" fmla="*/ 3175672 w 7766407"/>
              <a:gd name="connsiteY100" fmla="*/ 3707933 h 5322018"/>
              <a:gd name="connsiteX101" fmla="*/ 3149098 w 7766407"/>
              <a:gd name="connsiteY101" fmla="*/ 3735473 h 5322018"/>
              <a:gd name="connsiteX102" fmla="*/ 3093676 w 7766407"/>
              <a:gd name="connsiteY102" fmla="*/ 3747916 h 5322018"/>
              <a:gd name="connsiteX103" fmla="*/ 3074500 w 7766407"/>
              <a:gd name="connsiteY103" fmla="*/ 3757479 h 5322018"/>
              <a:gd name="connsiteX104" fmla="*/ 3063387 w 7766407"/>
              <a:gd name="connsiteY104" fmla="*/ 3761557 h 5322018"/>
              <a:gd name="connsiteX105" fmla="*/ 3062129 w 7766407"/>
              <a:gd name="connsiteY105" fmla="*/ 3761145 h 5322018"/>
              <a:gd name="connsiteX106" fmla="*/ 3036739 w 7766407"/>
              <a:gd name="connsiteY106" fmla="*/ 3787643 h 5322018"/>
              <a:gd name="connsiteX107" fmla="*/ 3032052 w 7766407"/>
              <a:gd name="connsiteY107" fmla="*/ 3789608 h 5322018"/>
              <a:gd name="connsiteX108" fmla="*/ 3017184 w 7766407"/>
              <a:gd name="connsiteY108" fmla="*/ 3808868 h 5322018"/>
              <a:gd name="connsiteX109" fmla="*/ 3008605 w 7766407"/>
              <a:gd name="connsiteY109" fmla="*/ 3817755 h 5322018"/>
              <a:gd name="connsiteX110" fmla="*/ 3008033 w 7766407"/>
              <a:gd name="connsiteY110" fmla="*/ 3822453 h 5322018"/>
              <a:gd name="connsiteX111" fmla="*/ 2994428 w 7766407"/>
              <a:gd name="connsiteY111" fmla="*/ 3834466 h 5322018"/>
              <a:gd name="connsiteX112" fmla="*/ 2992169 w 7766407"/>
              <a:gd name="connsiteY112" fmla="*/ 3835021 h 5322018"/>
              <a:gd name="connsiteX113" fmla="*/ 2983549 w 7766407"/>
              <a:gd name="connsiteY113" fmla="*/ 3847993 h 5322018"/>
              <a:gd name="connsiteX114" fmla="*/ 2853933 w 7766407"/>
              <a:gd name="connsiteY114" fmla="*/ 3953133 h 5322018"/>
              <a:gd name="connsiteX115" fmla="*/ 2700319 w 7766407"/>
              <a:gd name="connsiteY115" fmla="*/ 4113764 h 5322018"/>
              <a:gd name="connsiteX116" fmla="*/ 2510176 w 7766407"/>
              <a:gd name="connsiteY116" fmla="*/ 4248057 h 5322018"/>
              <a:gd name="connsiteX117" fmla="*/ 2435589 w 7766407"/>
              <a:gd name="connsiteY117" fmla="*/ 4314608 h 5322018"/>
              <a:gd name="connsiteX118" fmla="*/ 2415553 w 7766407"/>
              <a:gd name="connsiteY118" fmla="*/ 4320982 h 5322018"/>
              <a:gd name="connsiteX119" fmla="*/ 2411954 w 7766407"/>
              <a:gd name="connsiteY119" fmla="*/ 4321914 h 5322018"/>
              <a:gd name="connsiteX120" fmla="*/ 2354125 w 7766407"/>
              <a:gd name="connsiteY120" fmla="*/ 4349531 h 5322018"/>
              <a:gd name="connsiteX121" fmla="*/ 2283738 w 7766407"/>
              <a:gd name="connsiteY121" fmla="*/ 4401913 h 5322018"/>
              <a:gd name="connsiteX122" fmla="*/ 2274639 w 7766407"/>
              <a:gd name="connsiteY122" fmla="*/ 4413265 h 5322018"/>
              <a:gd name="connsiteX123" fmla="*/ 2200361 w 7766407"/>
              <a:gd name="connsiteY123" fmla="*/ 4461969 h 5322018"/>
              <a:gd name="connsiteX124" fmla="*/ 2151385 w 7766407"/>
              <a:gd name="connsiteY124" fmla="*/ 4498639 h 5322018"/>
              <a:gd name="connsiteX125" fmla="*/ 2142612 w 7766407"/>
              <a:gd name="connsiteY125" fmla="*/ 4509639 h 5322018"/>
              <a:gd name="connsiteX126" fmla="*/ 2126867 w 7766407"/>
              <a:gd name="connsiteY126" fmla="*/ 4512135 h 5322018"/>
              <a:gd name="connsiteX127" fmla="*/ 2120592 w 7766407"/>
              <a:gd name="connsiteY127" fmla="*/ 4509890 h 5322018"/>
              <a:gd name="connsiteX128" fmla="*/ 2082302 w 7766407"/>
              <a:gd name="connsiteY128" fmla="*/ 4540317 h 5322018"/>
              <a:gd name="connsiteX129" fmla="*/ 2077252 w 7766407"/>
              <a:gd name="connsiteY129" fmla="*/ 4543206 h 5322018"/>
              <a:gd name="connsiteX130" fmla="*/ 2040915 w 7766407"/>
              <a:gd name="connsiteY130" fmla="*/ 4560268 h 5322018"/>
              <a:gd name="connsiteX131" fmla="*/ 1984507 w 7766407"/>
              <a:gd name="connsiteY131" fmla="*/ 4581220 h 5322018"/>
              <a:gd name="connsiteX132" fmla="*/ 1921726 w 7766407"/>
              <a:gd name="connsiteY132" fmla="*/ 4594994 h 5322018"/>
              <a:gd name="connsiteX133" fmla="*/ 1886796 w 7766407"/>
              <a:gd name="connsiteY133" fmla="*/ 4605417 h 5322018"/>
              <a:gd name="connsiteX134" fmla="*/ 1861080 w 7766407"/>
              <a:gd name="connsiteY134" fmla="*/ 4610008 h 5322018"/>
              <a:gd name="connsiteX135" fmla="*/ 1829217 w 7766407"/>
              <a:gd name="connsiteY135" fmla="*/ 4618611 h 5322018"/>
              <a:gd name="connsiteX136" fmla="*/ 1809298 w 7766407"/>
              <a:gd name="connsiteY136" fmla="*/ 4630561 h 5322018"/>
              <a:gd name="connsiteX137" fmla="*/ 1734333 w 7766407"/>
              <a:gd name="connsiteY137" fmla="*/ 4646342 h 5322018"/>
              <a:gd name="connsiteX138" fmla="*/ 1356409 w 7766407"/>
              <a:gd name="connsiteY138" fmla="*/ 4866278 h 5322018"/>
              <a:gd name="connsiteX139" fmla="*/ 1048676 w 7766407"/>
              <a:gd name="connsiteY139" fmla="*/ 4988133 h 5322018"/>
              <a:gd name="connsiteX140" fmla="*/ 862512 w 7766407"/>
              <a:gd name="connsiteY140" fmla="*/ 5095694 h 5322018"/>
              <a:gd name="connsiteX141" fmla="*/ 861635 w 7766407"/>
              <a:gd name="connsiteY141" fmla="*/ 5094880 h 5322018"/>
              <a:gd name="connsiteX142" fmla="*/ 850724 w 7766407"/>
              <a:gd name="connsiteY142" fmla="*/ 5095804 h 5322018"/>
              <a:gd name="connsiteX143" fmla="*/ 830865 w 7766407"/>
              <a:gd name="connsiteY143" fmla="*/ 5100063 h 5322018"/>
              <a:gd name="connsiteX144" fmla="*/ 779694 w 7766407"/>
              <a:gd name="connsiteY144" fmla="*/ 5096364 h 5322018"/>
              <a:gd name="connsiteX145" fmla="*/ 746322 w 7766407"/>
              <a:gd name="connsiteY145" fmla="*/ 5117315 h 5322018"/>
              <a:gd name="connsiteX146" fmla="*/ 739355 w 7766407"/>
              <a:gd name="connsiteY146" fmla="*/ 5120945 h 5322018"/>
              <a:gd name="connsiteX147" fmla="*/ 739112 w 7766407"/>
              <a:gd name="connsiteY147" fmla="*/ 5120776 h 5322018"/>
              <a:gd name="connsiteX148" fmla="*/ 731553 w 7766407"/>
              <a:gd name="connsiteY148" fmla="*/ 5124122 h 5322018"/>
              <a:gd name="connsiteX149" fmla="*/ 713129 w 7766407"/>
              <a:gd name="connsiteY149" fmla="*/ 5134606 h 5322018"/>
              <a:gd name="connsiteX150" fmla="*/ 707783 w 7766407"/>
              <a:gd name="connsiteY150" fmla="*/ 5135422 h 5322018"/>
              <a:gd name="connsiteX151" fmla="*/ 674773 w 7766407"/>
              <a:gd name="connsiteY151" fmla="*/ 5139365 h 5322018"/>
              <a:gd name="connsiteX152" fmla="*/ 580910 w 7766407"/>
              <a:gd name="connsiteY152" fmla="*/ 5175217 h 5322018"/>
              <a:gd name="connsiteX153" fmla="*/ 0 w 7766407"/>
              <a:gd name="connsiteY153" fmla="*/ 5322018 h 5322018"/>
              <a:gd name="connsiteX154" fmla="*/ 283803 w 7766407"/>
              <a:gd name="connsiteY154" fmla="*/ 2134804 h 5322018"/>
              <a:gd name="connsiteX155" fmla="*/ 443847 w 7766407"/>
              <a:gd name="connsiteY155" fmla="*/ 346023 h 5322018"/>
              <a:gd name="connsiteX156" fmla="*/ 445556 w 7766407"/>
              <a:gd name="connsiteY156" fmla="*/ 318255 h 5322018"/>
              <a:gd name="connsiteX157" fmla="*/ 473895 w 7766407"/>
              <a:gd name="connsiteY157" fmla="*/ 0 h 5322018"/>
              <a:gd name="connsiteX0" fmla="*/ 473895 w 7766407"/>
              <a:gd name="connsiteY0" fmla="*/ 0 h 5322018"/>
              <a:gd name="connsiteX1" fmla="*/ 7766407 w 7766407"/>
              <a:gd name="connsiteY1" fmla="*/ 649356 h 5322018"/>
              <a:gd name="connsiteX2" fmla="*/ 7754419 w 7766407"/>
              <a:gd name="connsiteY2" fmla="*/ 656832 h 5322018"/>
              <a:gd name="connsiteX3" fmla="*/ 7674875 w 7766407"/>
              <a:gd name="connsiteY3" fmla="*/ 705925 h 5322018"/>
              <a:gd name="connsiteX4" fmla="*/ 7594593 w 7766407"/>
              <a:gd name="connsiteY4" fmla="*/ 715147 h 5322018"/>
              <a:gd name="connsiteX5" fmla="*/ 7522045 w 7766407"/>
              <a:gd name="connsiteY5" fmla="*/ 799587 h 5322018"/>
              <a:gd name="connsiteX6" fmla="*/ 7399327 w 7766407"/>
              <a:gd name="connsiteY6" fmla="*/ 845960 h 5322018"/>
              <a:gd name="connsiteX7" fmla="*/ 7322627 w 7766407"/>
              <a:gd name="connsiteY7" fmla="*/ 887773 h 5322018"/>
              <a:gd name="connsiteX8" fmla="*/ 7151262 w 7766407"/>
              <a:gd name="connsiteY8" fmla="*/ 984886 h 5322018"/>
              <a:gd name="connsiteX9" fmla="*/ 6756023 w 7766407"/>
              <a:gd name="connsiteY9" fmla="*/ 1188542 h 5322018"/>
              <a:gd name="connsiteX10" fmla="*/ 6712672 w 7766407"/>
              <a:gd name="connsiteY10" fmla="*/ 1246467 h 5322018"/>
              <a:gd name="connsiteX11" fmla="*/ 6687440 w 7766407"/>
              <a:gd name="connsiteY11" fmla="*/ 1260662 h 5322018"/>
              <a:gd name="connsiteX12" fmla="*/ 6641885 w 7766407"/>
              <a:gd name="connsiteY12" fmla="*/ 1309000 h 5322018"/>
              <a:gd name="connsiteX13" fmla="*/ 6489577 w 7766407"/>
              <a:gd name="connsiteY13" fmla="*/ 1398613 h 5322018"/>
              <a:gd name="connsiteX14" fmla="*/ 6384287 w 7766407"/>
              <a:gd name="connsiteY14" fmla="*/ 1451239 h 5322018"/>
              <a:gd name="connsiteX15" fmla="*/ 6220937 w 7766407"/>
              <a:gd name="connsiteY15" fmla="*/ 1540763 h 5322018"/>
              <a:gd name="connsiteX16" fmla="*/ 6109958 w 7766407"/>
              <a:gd name="connsiteY16" fmla="*/ 1601219 h 5322018"/>
              <a:gd name="connsiteX17" fmla="*/ 6014458 w 7766407"/>
              <a:gd name="connsiteY17" fmla="*/ 1670184 h 5322018"/>
              <a:gd name="connsiteX18" fmla="*/ 5839315 w 7766407"/>
              <a:gd name="connsiteY18" fmla="*/ 1841855 h 5322018"/>
              <a:gd name="connsiteX19" fmla="*/ 5810333 w 7766407"/>
              <a:gd name="connsiteY19" fmla="*/ 1879264 h 5322018"/>
              <a:gd name="connsiteX20" fmla="*/ 5796856 w 7766407"/>
              <a:gd name="connsiteY20" fmla="*/ 1903903 h 5322018"/>
              <a:gd name="connsiteX21" fmla="*/ 5776991 w 7766407"/>
              <a:gd name="connsiteY21" fmla="*/ 1913445 h 5322018"/>
              <a:gd name="connsiteX22" fmla="*/ 5768324 w 7766407"/>
              <a:gd name="connsiteY22" fmla="*/ 1930187 h 5322018"/>
              <a:gd name="connsiteX23" fmla="*/ 5746715 w 7766407"/>
              <a:gd name="connsiteY23" fmla="*/ 1935728 h 5322018"/>
              <a:gd name="connsiteX24" fmla="*/ 5730244 w 7766407"/>
              <a:gd name="connsiteY24" fmla="*/ 1946380 h 5322018"/>
              <a:gd name="connsiteX25" fmla="*/ 5551772 w 7766407"/>
              <a:gd name="connsiteY25" fmla="*/ 2005270 h 5322018"/>
              <a:gd name="connsiteX26" fmla="*/ 5246617 w 7766407"/>
              <a:gd name="connsiteY26" fmla="*/ 2162655 h 5322018"/>
              <a:gd name="connsiteX27" fmla="*/ 5108893 w 7766407"/>
              <a:gd name="connsiteY27" fmla="*/ 2264498 h 5322018"/>
              <a:gd name="connsiteX28" fmla="*/ 4972149 w 7766407"/>
              <a:gd name="connsiteY28" fmla="*/ 2387894 h 5322018"/>
              <a:gd name="connsiteX29" fmla="*/ 4933888 w 7766407"/>
              <a:gd name="connsiteY29" fmla="*/ 2412305 h 5322018"/>
              <a:gd name="connsiteX30" fmla="*/ 4886680 w 7766407"/>
              <a:gd name="connsiteY30" fmla="*/ 2435959 h 5322018"/>
              <a:gd name="connsiteX31" fmla="*/ 4858349 w 7766407"/>
              <a:gd name="connsiteY31" fmla="*/ 2449951 h 5322018"/>
              <a:gd name="connsiteX32" fmla="*/ 4790282 w 7766407"/>
              <a:gd name="connsiteY32" fmla="*/ 2498841 h 5322018"/>
              <a:gd name="connsiteX33" fmla="*/ 4695421 w 7766407"/>
              <a:gd name="connsiteY33" fmla="*/ 2608329 h 5322018"/>
              <a:gd name="connsiteX34" fmla="*/ 4660953 w 7766407"/>
              <a:gd name="connsiteY34" fmla="*/ 2633640 h 5322018"/>
              <a:gd name="connsiteX35" fmla="*/ 4617793 w 7766407"/>
              <a:gd name="connsiteY35" fmla="*/ 2682689 h 5322018"/>
              <a:gd name="connsiteX36" fmla="*/ 4540653 w 7766407"/>
              <a:gd name="connsiteY36" fmla="*/ 2726039 h 5322018"/>
              <a:gd name="connsiteX37" fmla="*/ 4478244 w 7766407"/>
              <a:gd name="connsiteY37" fmla="*/ 2754222 h 5322018"/>
              <a:gd name="connsiteX38" fmla="*/ 4445069 w 7766407"/>
              <a:gd name="connsiteY38" fmla="*/ 2771978 h 5322018"/>
              <a:gd name="connsiteX39" fmla="*/ 4418912 w 7766407"/>
              <a:gd name="connsiteY39" fmla="*/ 2782732 h 5322018"/>
              <a:gd name="connsiteX40" fmla="*/ 4363178 w 7766407"/>
              <a:gd name="connsiteY40" fmla="*/ 2821763 h 5322018"/>
              <a:gd name="connsiteX41" fmla="*/ 4275326 w 7766407"/>
              <a:gd name="connsiteY41" fmla="*/ 2891335 h 5322018"/>
              <a:gd name="connsiteX42" fmla="*/ 4255667 w 7766407"/>
              <a:gd name="connsiteY42" fmla="*/ 2905018 h 5322018"/>
              <a:gd name="connsiteX43" fmla="*/ 4234983 w 7766407"/>
              <a:gd name="connsiteY43" fmla="*/ 2912298 h 5322018"/>
              <a:gd name="connsiteX44" fmla="*/ 4226882 w 7766407"/>
              <a:gd name="connsiteY44" fmla="*/ 2910079 h 5322018"/>
              <a:gd name="connsiteX45" fmla="*/ 4215462 w 7766407"/>
              <a:gd name="connsiteY45" fmla="*/ 2916885 h 5322018"/>
              <a:gd name="connsiteX46" fmla="*/ 4211632 w 7766407"/>
              <a:gd name="connsiteY46" fmla="*/ 2917760 h 5322018"/>
              <a:gd name="connsiteX47" fmla="*/ 4190465 w 7766407"/>
              <a:gd name="connsiteY47" fmla="*/ 2923708 h 5322018"/>
              <a:gd name="connsiteX48" fmla="*/ 4164947 w 7766407"/>
              <a:gd name="connsiteY48" fmla="*/ 2959675 h 5322018"/>
              <a:gd name="connsiteX49" fmla="*/ 4117371 w 7766407"/>
              <a:gd name="connsiteY49" fmla="*/ 2984784 h 5322018"/>
              <a:gd name="connsiteX50" fmla="*/ 3904979 w 7766407"/>
              <a:gd name="connsiteY50" fmla="*/ 3091607 h 5322018"/>
              <a:gd name="connsiteX51" fmla="*/ 3778911 w 7766407"/>
              <a:gd name="connsiteY51" fmla="*/ 3255548 h 5322018"/>
              <a:gd name="connsiteX52" fmla="*/ 3728606 w 7766407"/>
              <a:gd name="connsiteY52" fmla="*/ 3295465 h 5322018"/>
              <a:gd name="connsiteX53" fmla="*/ 3718668 w 7766407"/>
              <a:gd name="connsiteY53" fmla="*/ 3304992 h 5322018"/>
              <a:gd name="connsiteX54" fmla="*/ 3717842 w 7766407"/>
              <a:gd name="connsiteY54" fmla="*/ 3305447 h 5322018"/>
              <a:gd name="connsiteX55" fmla="*/ 3718578 w 7766407"/>
              <a:gd name="connsiteY55" fmla="*/ 3308616 h 5322018"/>
              <a:gd name="connsiteX56" fmla="*/ 3712398 w 7766407"/>
              <a:gd name="connsiteY56" fmla="*/ 3318359 h 5322018"/>
              <a:gd name="connsiteX57" fmla="*/ 3702979 w 7766407"/>
              <a:gd name="connsiteY57" fmla="*/ 3338545 h 5322018"/>
              <a:gd name="connsiteX58" fmla="*/ 3698626 w 7766407"/>
              <a:gd name="connsiteY58" fmla="*/ 3341390 h 5322018"/>
              <a:gd name="connsiteX59" fmla="*/ 3680384 w 7766407"/>
              <a:gd name="connsiteY59" fmla="*/ 3370390 h 5322018"/>
              <a:gd name="connsiteX60" fmla="*/ 3678906 w 7766407"/>
              <a:gd name="connsiteY60" fmla="*/ 3370346 h 5322018"/>
              <a:gd name="connsiteX61" fmla="*/ 3668393 w 7766407"/>
              <a:gd name="connsiteY61" fmla="*/ 3376590 h 5322018"/>
              <a:gd name="connsiteX62" fmla="*/ 3661364 w 7766407"/>
              <a:gd name="connsiteY62" fmla="*/ 3371467 h 5322018"/>
              <a:gd name="connsiteX63" fmla="*/ 3658334 w 7766407"/>
              <a:gd name="connsiteY63" fmla="*/ 3373274 h 5322018"/>
              <a:gd name="connsiteX64" fmla="*/ 3657792 w 7766407"/>
              <a:gd name="connsiteY64" fmla="*/ 3373950 h 5322018"/>
              <a:gd name="connsiteX65" fmla="*/ 3651105 w 7766407"/>
              <a:gd name="connsiteY65" fmla="*/ 3389533 h 5322018"/>
              <a:gd name="connsiteX66" fmla="*/ 3648132 w 7766407"/>
              <a:gd name="connsiteY66" fmla="*/ 3388884 h 5322018"/>
              <a:gd name="connsiteX67" fmla="*/ 3643801 w 7766407"/>
              <a:gd name="connsiteY67" fmla="*/ 3396002 h 5322018"/>
              <a:gd name="connsiteX68" fmla="*/ 3639159 w 7766407"/>
              <a:gd name="connsiteY68" fmla="*/ 3398369 h 5322018"/>
              <a:gd name="connsiteX69" fmla="*/ 3617811 w 7766407"/>
              <a:gd name="connsiteY69" fmla="*/ 3425254 h 5322018"/>
              <a:gd name="connsiteX70" fmla="*/ 3616346 w 7766407"/>
              <a:gd name="connsiteY70" fmla="*/ 3425054 h 5322018"/>
              <a:gd name="connsiteX71" fmla="*/ 3605202 w 7766407"/>
              <a:gd name="connsiteY71" fmla="*/ 3430140 h 5322018"/>
              <a:gd name="connsiteX72" fmla="*/ 3586582 w 7766407"/>
              <a:gd name="connsiteY72" fmla="*/ 3441167 h 5322018"/>
              <a:gd name="connsiteX73" fmla="*/ 3580103 w 7766407"/>
              <a:gd name="connsiteY73" fmla="*/ 3439005 h 5322018"/>
              <a:gd name="connsiteX74" fmla="*/ 3576872 w 7766407"/>
              <a:gd name="connsiteY74" fmla="*/ 3444094 h 5322018"/>
              <a:gd name="connsiteX75" fmla="*/ 3572338 w 7766407"/>
              <a:gd name="connsiteY75" fmla="*/ 3449943 h 5322018"/>
              <a:gd name="connsiteX76" fmla="*/ 3571965 w 7766407"/>
              <a:gd name="connsiteY76" fmla="*/ 3449964 h 5322018"/>
              <a:gd name="connsiteX77" fmla="*/ 3566623 w 7766407"/>
              <a:gd name="connsiteY77" fmla="*/ 3455947 h 5322018"/>
              <a:gd name="connsiteX78" fmla="*/ 3564070 w 7766407"/>
              <a:gd name="connsiteY78" fmla="*/ 3460601 h 5322018"/>
              <a:gd name="connsiteX79" fmla="*/ 3526726 w 7766407"/>
              <a:gd name="connsiteY79" fmla="*/ 3463163 h 5322018"/>
              <a:gd name="connsiteX80" fmla="*/ 3525139 w 7766407"/>
              <a:gd name="connsiteY80" fmla="*/ 3464518 h 5322018"/>
              <a:gd name="connsiteX81" fmla="*/ 3506741 w 7766407"/>
              <a:gd name="connsiteY81" fmla="*/ 3487501 h 5322018"/>
              <a:gd name="connsiteX82" fmla="*/ 3501585 w 7766407"/>
              <a:gd name="connsiteY82" fmla="*/ 3492832 h 5322018"/>
              <a:gd name="connsiteX83" fmla="*/ 3501212 w 7766407"/>
              <a:gd name="connsiteY83" fmla="*/ 3492813 h 5322018"/>
              <a:gd name="connsiteX84" fmla="*/ 3495239 w 7766407"/>
              <a:gd name="connsiteY84" fmla="*/ 3498192 h 5322018"/>
              <a:gd name="connsiteX85" fmla="*/ 3492183 w 7766407"/>
              <a:gd name="connsiteY85" fmla="*/ 3502548 h 5322018"/>
              <a:gd name="connsiteX86" fmla="*/ 3476697 w 7766407"/>
              <a:gd name="connsiteY86" fmla="*/ 3501956 h 5322018"/>
              <a:gd name="connsiteX87" fmla="*/ 3469187 w 7766407"/>
              <a:gd name="connsiteY87" fmla="*/ 3506574 h 5322018"/>
              <a:gd name="connsiteX88" fmla="*/ 3408103 w 7766407"/>
              <a:gd name="connsiteY88" fmla="*/ 3549813 h 5322018"/>
              <a:gd name="connsiteX89" fmla="*/ 3326209 w 7766407"/>
              <a:gd name="connsiteY89" fmla="*/ 3609630 h 5322018"/>
              <a:gd name="connsiteX90" fmla="*/ 3297595 w 7766407"/>
              <a:gd name="connsiteY90" fmla="*/ 3632513 h 5322018"/>
              <a:gd name="connsiteX91" fmla="*/ 3242015 w 7766407"/>
              <a:gd name="connsiteY91" fmla="*/ 3667904 h 5322018"/>
              <a:gd name="connsiteX92" fmla="*/ 3213720 w 7766407"/>
              <a:gd name="connsiteY92" fmla="*/ 3680766 h 5322018"/>
              <a:gd name="connsiteX93" fmla="*/ 3212968 w 7766407"/>
              <a:gd name="connsiteY93" fmla="*/ 3681905 h 5322018"/>
              <a:gd name="connsiteX94" fmla="*/ 3208857 w 7766407"/>
              <a:gd name="connsiteY94" fmla="*/ 3681194 h 5322018"/>
              <a:gd name="connsiteX95" fmla="*/ 3203557 w 7766407"/>
              <a:gd name="connsiteY95" fmla="*/ 3683492 h 5322018"/>
              <a:gd name="connsiteX96" fmla="*/ 3192199 w 7766407"/>
              <a:gd name="connsiteY96" fmla="*/ 3693448 h 5322018"/>
              <a:gd name="connsiteX97" fmla="*/ 3188443 w 7766407"/>
              <a:gd name="connsiteY97" fmla="*/ 3697797 h 5322018"/>
              <a:gd name="connsiteX98" fmla="*/ 3181853 w 7766407"/>
              <a:gd name="connsiteY98" fmla="*/ 3702869 h 5322018"/>
              <a:gd name="connsiteX99" fmla="*/ 3181526 w 7766407"/>
              <a:gd name="connsiteY99" fmla="*/ 3702803 h 5322018"/>
              <a:gd name="connsiteX100" fmla="*/ 3175672 w 7766407"/>
              <a:gd name="connsiteY100" fmla="*/ 3707933 h 5322018"/>
              <a:gd name="connsiteX101" fmla="*/ 3149098 w 7766407"/>
              <a:gd name="connsiteY101" fmla="*/ 3735473 h 5322018"/>
              <a:gd name="connsiteX102" fmla="*/ 3093676 w 7766407"/>
              <a:gd name="connsiteY102" fmla="*/ 3747916 h 5322018"/>
              <a:gd name="connsiteX103" fmla="*/ 3074500 w 7766407"/>
              <a:gd name="connsiteY103" fmla="*/ 3757479 h 5322018"/>
              <a:gd name="connsiteX104" fmla="*/ 3063387 w 7766407"/>
              <a:gd name="connsiteY104" fmla="*/ 3761557 h 5322018"/>
              <a:gd name="connsiteX105" fmla="*/ 3062129 w 7766407"/>
              <a:gd name="connsiteY105" fmla="*/ 3761145 h 5322018"/>
              <a:gd name="connsiteX106" fmla="*/ 3036739 w 7766407"/>
              <a:gd name="connsiteY106" fmla="*/ 3787643 h 5322018"/>
              <a:gd name="connsiteX107" fmla="*/ 3032052 w 7766407"/>
              <a:gd name="connsiteY107" fmla="*/ 3789608 h 5322018"/>
              <a:gd name="connsiteX108" fmla="*/ 3017184 w 7766407"/>
              <a:gd name="connsiteY108" fmla="*/ 3808868 h 5322018"/>
              <a:gd name="connsiteX109" fmla="*/ 3008605 w 7766407"/>
              <a:gd name="connsiteY109" fmla="*/ 3817755 h 5322018"/>
              <a:gd name="connsiteX110" fmla="*/ 3008033 w 7766407"/>
              <a:gd name="connsiteY110" fmla="*/ 3822453 h 5322018"/>
              <a:gd name="connsiteX111" fmla="*/ 2994428 w 7766407"/>
              <a:gd name="connsiteY111" fmla="*/ 3834466 h 5322018"/>
              <a:gd name="connsiteX112" fmla="*/ 2992169 w 7766407"/>
              <a:gd name="connsiteY112" fmla="*/ 3835021 h 5322018"/>
              <a:gd name="connsiteX113" fmla="*/ 2983549 w 7766407"/>
              <a:gd name="connsiteY113" fmla="*/ 3847993 h 5322018"/>
              <a:gd name="connsiteX114" fmla="*/ 2853933 w 7766407"/>
              <a:gd name="connsiteY114" fmla="*/ 3953133 h 5322018"/>
              <a:gd name="connsiteX115" fmla="*/ 2700319 w 7766407"/>
              <a:gd name="connsiteY115" fmla="*/ 4113764 h 5322018"/>
              <a:gd name="connsiteX116" fmla="*/ 2510176 w 7766407"/>
              <a:gd name="connsiteY116" fmla="*/ 4248057 h 5322018"/>
              <a:gd name="connsiteX117" fmla="*/ 2435589 w 7766407"/>
              <a:gd name="connsiteY117" fmla="*/ 4314608 h 5322018"/>
              <a:gd name="connsiteX118" fmla="*/ 2415553 w 7766407"/>
              <a:gd name="connsiteY118" fmla="*/ 4320982 h 5322018"/>
              <a:gd name="connsiteX119" fmla="*/ 2411954 w 7766407"/>
              <a:gd name="connsiteY119" fmla="*/ 4321914 h 5322018"/>
              <a:gd name="connsiteX120" fmla="*/ 2354125 w 7766407"/>
              <a:gd name="connsiteY120" fmla="*/ 4349531 h 5322018"/>
              <a:gd name="connsiteX121" fmla="*/ 2283738 w 7766407"/>
              <a:gd name="connsiteY121" fmla="*/ 4401913 h 5322018"/>
              <a:gd name="connsiteX122" fmla="*/ 2274639 w 7766407"/>
              <a:gd name="connsiteY122" fmla="*/ 4413265 h 5322018"/>
              <a:gd name="connsiteX123" fmla="*/ 2200361 w 7766407"/>
              <a:gd name="connsiteY123" fmla="*/ 4461969 h 5322018"/>
              <a:gd name="connsiteX124" fmla="*/ 2151385 w 7766407"/>
              <a:gd name="connsiteY124" fmla="*/ 4498639 h 5322018"/>
              <a:gd name="connsiteX125" fmla="*/ 2142612 w 7766407"/>
              <a:gd name="connsiteY125" fmla="*/ 4509639 h 5322018"/>
              <a:gd name="connsiteX126" fmla="*/ 2126867 w 7766407"/>
              <a:gd name="connsiteY126" fmla="*/ 4512135 h 5322018"/>
              <a:gd name="connsiteX127" fmla="*/ 2120592 w 7766407"/>
              <a:gd name="connsiteY127" fmla="*/ 4509890 h 5322018"/>
              <a:gd name="connsiteX128" fmla="*/ 2082302 w 7766407"/>
              <a:gd name="connsiteY128" fmla="*/ 4540317 h 5322018"/>
              <a:gd name="connsiteX129" fmla="*/ 2077252 w 7766407"/>
              <a:gd name="connsiteY129" fmla="*/ 4543206 h 5322018"/>
              <a:gd name="connsiteX130" fmla="*/ 2040915 w 7766407"/>
              <a:gd name="connsiteY130" fmla="*/ 4560268 h 5322018"/>
              <a:gd name="connsiteX131" fmla="*/ 1984507 w 7766407"/>
              <a:gd name="connsiteY131" fmla="*/ 4581220 h 5322018"/>
              <a:gd name="connsiteX132" fmla="*/ 1921726 w 7766407"/>
              <a:gd name="connsiteY132" fmla="*/ 4594994 h 5322018"/>
              <a:gd name="connsiteX133" fmla="*/ 1886796 w 7766407"/>
              <a:gd name="connsiteY133" fmla="*/ 4605417 h 5322018"/>
              <a:gd name="connsiteX134" fmla="*/ 1861080 w 7766407"/>
              <a:gd name="connsiteY134" fmla="*/ 4610008 h 5322018"/>
              <a:gd name="connsiteX135" fmla="*/ 1829217 w 7766407"/>
              <a:gd name="connsiteY135" fmla="*/ 4618611 h 5322018"/>
              <a:gd name="connsiteX136" fmla="*/ 1809298 w 7766407"/>
              <a:gd name="connsiteY136" fmla="*/ 4630561 h 5322018"/>
              <a:gd name="connsiteX137" fmla="*/ 1734333 w 7766407"/>
              <a:gd name="connsiteY137" fmla="*/ 4646342 h 5322018"/>
              <a:gd name="connsiteX138" fmla="*/ 1356409 w 7766407"/>
              <a:gd name="connsiteY138" fmla="*/ 4866278 h 5322018"/>
              <a:gd name="connsiteX139" fmla="*/ 1048676 w 7766407"/>
              <a:gd name="connsiteY139" fmla="*/ 4988133 h 5322018"/>
              <a:gd name="connsiteX140" fmla="*/ 862512 w 7766407"/>
              <a:gd name="connsiteY140" fmla="*/ 5095694 h 5322018"/>
              <a:gd name="connsiteX141" fmla="*/ 861635 w 7766407"/>
              <a:gd name="connsiteY141" fmla="*/ 5094880 h 5322018"/>
              <a:gd name="connsiteX142" fmla="*/ 850724 w 7766407"/>
              <a:gd name="connsiteY142" fmla="*/ 5095804 h 5322018"/>
              <a:gd name="connsiteX143" fmla="*/ 830865 w 7766407"/>
              <a:gd name="connsiteY143" fmla="*/ 5100063 h 5322018"/>
              <a:gd name="connsiteX144" fmla="*/ 779694 w 7766407"/>
              <a:gd name="connsiteY144" fmla="*/ 5096364 h 5322018"/>
              <a:gd name="connsiteX145" fmla="*/ 746322 w 7766407"/>
              <a:gd name="connsiteY145" fmla="*/ 5117315 h 5322018"/>
              <a:gd name="connsiteX146" fmla="*/ 739355 w 7766407"/>
              <a:gd name="connsiteY146" fmla="*/ 5120945 h 5322018"/>
              <a:gd name="connsiteX147" fmla="*/ 739112 w 7766407"/>
              <a:gd name="connsiteY147" fmla="*/ 5120776 h 5322018"/>
              <a:gd name="connsiteX148" fmla="*/ 731553 w 7766407"/>
              <a:gd name="connsiteY148" fmla="*/ 5124122 h 5322018"/>
              <a:gd name="connsiteX149" fmla="*/ 713129 w 7766407"/>
              <a:gd name="connsiteY149" fmla="*/ 5134606 h 5322018"/>
              <a:gd name="connsiteX150" fmla="*/ 707783 w 7766407"/>
              <a:gd name="connsiteY150" fmla="*/ 5135422 h 5322018"/>
              <a:gd name="connsiteX151" fmla="*/ 674773 w 7766407"/>
              <a:gd name="connsiteY151" fmla="*/ 5139365 h 5322018"/>
              <a:gd name="connsiteX152" fmla="*/ 580910 w 7766407"/>
              <a:gd name="connsiteY152" fmla="*/ 5175217 h 5322018"/>
              <a:gd name="connsiteX153" fmla="*/ 0 w 7766407"/>
              <a:gd name="connsiteY153" fmla="*/ 5322018 h 5322018"/>
              <a:gd name="connsiteX154" fmla="*/ 283803 w 7766407"/>
              <a:gd name="connsiteY154" fmla="*/ 2134804 h 5322018"/>
              <a:gd name="connsiteX155" fmla="*/ 443847 w 7766407"/>
              <a:gd name="connsiteY155" fmla="*/ 346023 h 5322018"/>
              <a:gd name="connsiteX156" fmla="*/ 473895 w 7766407"/>
              <a:gd name="connsiteY156" fmla="*/ 0 h 5322018"/>
              <a:gd name="connsiteX0" fmla="*/ 473895 w 7766407"/>
              <a:gd name="connsiteY0" fmla="*/ 0 h 5322018"/>
              <a:gd name="connsiteX1" fmla="*/ 7766407 w 7766407"/>
              <a:gd name="connsiteY1" fmla="*/ 649356 h 5322018"/>
              <a:gd name="connsiteX2" fmla="*/ 7754419 w 7766407"/>
              <a:gd name="connsiteY2" fmla="*/ 656832 h 5322018"/>
              <a:gd name="connsiteX3" fmla="*/ 7674875 w 7766407"/>
              <a:gd name="connsiteY3" fmla="*/ 705925 h 5322018"/>
              <a:gd name="connsiteX4" fmla="*/ 7594593 w 7766407"/>
              <a:gd name="connsiteY4" fmla="*/ 715147 h 5322018"/>
              <a:gd name="connsiteX5" fmla="*/ 7522045 w 7766407"/>
              <a:gd name="connsiteY5" fmla="*/ 799587 h 5322018"/>
              <a:gd name="connsiteX6" fmla="*/ 7399327 w 7766407"/>
              <a:gd name="connsiteY6" fmla="*/ 845960 h 5322018"/>
              <a:gd name="connsiteX7" fmla="*/ 7322627 w 7766407"/>
              <a:gd name="connsiteY7" fmla="*/ 887773 h 5322018"/>
              <a:gd name="connsiteX8" fmla="*/ 7151262 w 7766407"/>
              <a:gd name="connsiteY8" fmla="*/ 984886 h 5322018"/>
              <a:gd name="connsiteX9" fmla="*/ 6756023 w 7766407"/>
              <a:gd name="connsiteY9" fmla="*/ 1188542 h 5322018"/>
              <a:gd name="connsiteX10" fmla="*/ 6712672 w 7766407"/>
              <a:gd name="connsiteY10" fmla="*/ 1246467 h 5322018"/>
              <a:gd name="connsiteX11" fmla="*/ 6687440 w 7766407"/>
              <a:gd name="connsiteY11" fmla="*/ 1260662 h 5322018"/>
              <a:gd name="connsiteX12" fmla="*/ 6641885 w 7766407"/>
              <a:gd name="connsiteY12" fmla="*/ 1309000 h 5322018"/>
              <a:gd name="connsiteX13" fmla="*/ 6489577 w 7766407"/>
              <a:gd name="connsiteY13" fmla="*/ 1398613 h 5322018"/>
              <a:gd name="connsiteX14" fmla="*/ 6384287 w 7766407"/>
              <a:gd name="connsiteY14" fmla="*/ 1451239 h 5322018"/>
              <a:gd name="connsiteX15" fmla="*/ 6220937 w 7766407"/>
              <a:gd name="connsiteY15" fmla="*/ 1540763 h 5322018"/>
              <a:gd name="connsiteX16" fmla="*/ 6109958 w 7766407"/>
              <a:gd name="connsiteY16" fmla="*/ 1601219 h 5322018"/>
              <a:gd name="connsiteX17" fmla="*/ 6014458 w 7766407"/>
              <a:gd name="connsiteY17" fmla="*/ 1670184 h 5322018"/>
              <a:gd name="connsiteX18" fmla="*/ 5839315 w 7766407"/>
              <a:gd name="connsiteY18" fmla="*/ 1841855 h 5322018"/>
              <a:gd name="connsiteX19" fmla="*/ 5810333 w 7766407"/>
              <a:gd name="connsiteY19" fmla="*/ 1879264 h 5322018"/>
              <a:gd name="connsiteX20" fmla="*/ 5796856 w 7766407"/>
              <a:gd name="connsiteY20" fmla="*/ 1903903 h 5322018"/>
              <a:gd name="connsiteX21" fmla="*/ 5776991 w 7766407"/>
              <a:gd name="connsiteY21" fmla="*/ 1913445 h 5322018"/>
              <a:gd name="connsiteX22" fmla="*/ 5768324 w 7766407"/>
              <a:gd name="connsiteY22" fmla="*/ 1930187 h 5322018"/>
              <a:gd name="connsiteX23" fmla="*/ 5746715 w 7766407"/>
              <a:gd name="connsiteY23" fmla="*/ 1935728 h 5322018"/>
              <a:gd name="connsiteX24" fmla="*/ 5730244 w 7766407"/>
              <a:gd name="connsiteY24" fmla="*/ 1946380 h 5322018"/>
              <a:gd name="connsiteX25" fmla="*/ 5551772 w 7766407"/>
              <a:gd name="connsiteY25" fmla="*/ 2005270 h 5322018"/>
              <a:gd name="connsiteX26" fmla="*/ 5246617 w 7766407"/>
              <a:gd name="connsiteY26" fmla="*/ 2162655 h 5322018"/>
              <a:gd name="connsiteX27" fmla="*/ 5108893 w 7766407"/>
              <a:gd name="connsiteY27" fmla="*/ 2264498 h 5322018"/>
              <a:gd name="connsiteX28" fmla="*/ 4972149 w 7766407"/>
              <a:gd name="connsiteY28" fmla="*/ 2387894 h 5322018"/>
              <a:gd name="connsiteX29" fmla="*/ 4933888 w 7766407"/>
              <a:gd name="connsiteY29" fmla="*/ 2412305 h 5322018"/>
              <a:gd name="connsiteX30" fmla="*/ 4886680 w 7766407"/>
              <a:gd name="connsiteY30" fmla="*/ 2435959 h 5322018"/>
              <a:gd name="connsiteX31" fmla="*/ 4858349 w 7766407"/>
              <a:gd name="connsiteY31" fmla="*/ 2449951 h 5322018"/>
              <a:gd name="connsiteX32" fmla="*/ 4790282 w 7766407"/>
              <a:gd name="connsiteY32" fmla="*/ 2498841 h 5322018"/>
              <a:gd name="connsiteX33" fmla="*/ 4695421 w 7766407"/>
              <a:gd name="connsiteY33" fmla="*/ 2608329 h 5322018"/>
              <a:gd name="connsiteX34" fmla="*/ 4660953 w 7766407"/>
              <a:gd name="connsiteY34" fmla="*/ 2633640 h 5322018"/>
              <a:gd name="connsiteX35" fmla="*/ 4617793 w 7766407"/>
              <a:gd name="connsiteY35" fmla="*/ 2682689 h 5322018"/>
              <a:gd name="connsiteX36" fmla="*/ 4540653 w 7766407"/>
              <a:gd name="connsiteY36" fmla="*/ 2726039 h 5322018"/>
              <a:gd name="connsiteX37" fmla="*/ 4478244 w 7766407"/>
              <a:gd name="connsiteY37" fmla="*/ 2754222 h 5322018"/>
              <a:gd name="connsiteX38" fmla="*/ 4445069 w 7766407"/>
              <a:gd name="connsiteY38" fmla="*/ 2771978 h 5322018"/>
              <a:gd name="connsiteX39" fmla="*/ 4418912 w 7766407"/>
              <a:gd name="connsiteY39" fmla="*/ 2782732 h 5322018"/>
              <a:gd name="connsiteX40" fmla="*/ 4363178 w 7766407"/>
              <a:gd name="connsiteY40" fmla="*/ 2821763 h 5322018"/>
              <a:gd name="connsiteX41" fmla="*/ 4275326 w 7766407"/>
              <a:gd name="connsiteY41" fmla="*/ 2891335 h 5322018"/>
              <a:gd name="connsiteX42" fmla="*/ 4255667 w 7766407"/>
              <a:gd name="connsiteY42" fmla="*/ 2905018 h 5322018"/>
              <a:gd name="connsiteX43" fmla="*/ 4234983 w 7766407"/>
              <a:gd name="connsiteY43" fmla="*/ 2912298 h 5322018"/>
              <a:gd name="connsiteX44" fmla="*/ 4226882 w 7766407"/>
              <a:gd name="connsiteY44" fmla="*/ 2910079 h 5322018"/>
              <a:gd name="connsiteX45" fmla="*/ 4215462 w 7766407"/>
              <a:gd name="connsiteY45" fmla="*/ 2916885 h 5322018"/>
              <a:gd name="connsiteX46" fmla="*/ 4211632 w 7766407"/>
              <a:gd name="connsiteY46" fmla="*/ 2917760 h 5322018"/>
              <a:gd name="connsiteX47" fmla="*/ 4190465 w 7766407"/>
              <a:gd name="connsiteY47" fmla="*/ 2923708 h 5322018"/>
              <a:gd name="connsiteX48" fmla="*/ 4164947 w 7766407"/>
              <a:gd name="connsiteY48" fmla="*/ 2959675 h 5322018"/>
              <a:gd name="connsiteX49" fmla="*/ 4117371 w 7766407"/>
              <a:gd name="connsiteY49" fmla="*/ 2984784 h 5322018"/>
              <a:gd name="connsiteX50" fmla="*/ 3904979 w 7766407"/>
              <a:gd name="connsiteY50" fmla="*/ 3091607 h 5322018"/>
              <a:gd name="connsiteX51" fmla="*/ 3778911 w 7766407"/>
              <a:gd name="connsiteY51" fmla="*/ 3255548 h 5322018"/>
              <a:gd name="connsiteX52" fmla="*/ 3728606 w 7766407"/>
              <a:gd name="connsiteY52" fmla="*/ 3295465 h 5322018"/>
              <a:gd name="connsiteX53" fmla="*/ 3718668 w 7766407"/>
              <a:gd name="connsiteY53" fmla="*/ 3304992 h 5322018"/>
              <a:gd name="connsiteX54" fmla="*/ 3717842 w 7766407"/>
              <a:gd name="connsiteY54" fmla="*/ 3305447 h 5322018"/>
              <a:gd name="connsiteX55" fmla="*/ 3718578 w 7766407"/>
              <a:gd name="connsiteY55" fmla="*/ 3308616 h 5322018"/>
              <a:gd name="connsiteX56" fmla="*/ 3712398 w 7766407"/>
              <a:gd name="connsiteY56" fmla="*/ 3318359 h 5322018"/>
              <a:gd name="connsiteX57" fmla="*/ 3702979 w 7766407"/>
              <a:gd name="connsiteY57" fmla="*/ 3338545 h 5322018"/>
              <a:gd name="connsiteX58" fmla="*/ 3698626 w 7766407"/>
              <a:gd name="connsiteY58" fmla="*/ 3341390 h 5322018"/>
              <a:gd name="connsiteX59" fmla="*/ 3680384 w 7766407"/>
              <a:gd name="connsiteY59" fmla="*/ 3370390 h 5322018"/>
              <a:gd name="connsiteX60" fmla="*/ 3678906 w 7766407"/>
              <a:gd name="connsiteY60" fmla="*/ 3370346 h 5322018"/>
              <a:gd name="connsiteX61" fmla="*/ 3668393 w 7766407"/>
              <a:gd name="connsiteY61" fmla="*/ 3376590 h 5322018"/>
              <a:gd name="connsiteX62" fmla="*/ 3661364 w 7766407"/>
              <a:gd name="connsiteY62" fmla="*/ 3371467 h 5322018"/>
              <a:gd name="connsiteX63" fmla="*/ 3658334 w 7766407"/>
              <a:gd name="connsiteY63" fmla="*/ 3373274 h 5322018"/>
              <a:gd name="connsiteX64" fmla="*/ 3657792 w 7766407"/>
              <a:gd name="connsiteY64" fmla="*/ 3373950 h 5322018"/>
              <a:gd name="connsiteX65" fmla="*/ 3651105 w 7766407"/>
              <a:gd name="connsiteY65" fmla="*/ 3389533 h 5322018"/>
              <a:gd name="connsiteX66" fmla="*/ 3648132 w 7766407"/>
              <a:gd name="connsiteY66" fmla="*/ 3388884 h 5322018"/>
              <a:gd name="connsiteX67" fmla="*/ 3643801 w 7766407"/>
              <a:gd name="connsiteY67" fmla="*/ 3396002 h 5322018"/>
              <a:gd name="connsiteX68" fmla="*/ 3639159 w 7766407"/>
              <a:gd name="connsiteY68" fmla="*/ 3398369 h 5322018"/>
              <a:gd name="connsiteX69" fmla="*/ 3617811 w 7766407"/>
              <a:gd name="connsiteY69" fmla="*/ 3425254 h 5322018"/>
              <a:gd name="connsiteX70" fmla="*/ 3616346 w 7766407"/>
              <a:gd name="connsiteY70" fmla="*/ 3425054 h 5322018"/>
              <a:gd name="connsiteX71" fmla="*/ 3605202 w 7766407"/>
              <a:gd name="connsiteY71" fmla="*/ 3430140 h 5322018"/>
              <a:gd name="connsiteX72" fmla="*/ 3586582 w 7766407"/>
              <a:gd name="connsiteY72" fmla="*/ 3441167 h 5322018"/>
              <a:gd name="connsiteX73" fmla="*/ 3580103 w 7766407"/>
              <a:gd name="connsiteY73" fmla="*/ 3439005 h 5322018"/>
              <a:gd name="connsiteX74" fmla="*/ 3576872 w 7766407"/>
              <a:gd name="connsiteY74" fmla="*/ 3444094 h 5322018"/>
              <a:gd name="connsiteX75" fmla="*/ 3572338 w 7766407"/>
              <a:gd name="connsiteY75" fmla="*/ 3449943 h 5322018"/>
              <a:gd name="connsiteX76" fmla="*/ 3571965 w 7766407"/>
              <a:gd name="connsiteY76" fmla="*/ 3449964 h 5322018"/>
              <a:gd name="connsiteX77" fmla="*/ 3566623 w 7766407"/>
              <a:gd name="connsiteY77" fmla="*/ 3455947 h 5322018"/>
              <a:gd name="connsiteX78" fmla="*/ 3564070 w 7766407"/>
              <a:gd name="connsiteY78" fmla="*/ 3460601 h 5322018"/>
              <a:gd name="connsiteX79" fmla="*/ 3526726 w 7766407"/>
              <a:gd name="connsiteY79" fmla="*/ 3463163 h 5322018"/>
              <a:gd name="connsiteX80" fmla="*/ 3525139 w 7766407"/>
              <a:gd name="connsiteY80" fmla="*/ 3464518 h 5322018"/>
              <a:gd name="connsiteX81" fmla="*/ 3506741 w 7766407"/>
              <a:gd name="connsiteY81" fmla="*/ 3487501 h 5322018"/>
              <a:gd name="connsiteX82" fmla="*/ 3501585 w 7766407"/>
              <a:gd name="connsiteY82" fmla="*/ 3492832 h 5322018"/>
              <a:gd name="connsiteX83" fmla="*/ 3501212 w 7766407"/>
              <a:gd name="connsiteY83" fmla="*/ 3492813 h 5322018"/>
              <a:gd name="connsiteX84" fmla="*/ 3495239 w 7766407"/>
              <a:gd name="connsiteY84" fmla="*/ 3498192 h 5322018"/>
              <a:gd name="connsiteX85" fmla="*/ 3492183 w 7766407"/>
              <a:gd name="connsiteY85" fmla="*/ 3502548 h 5322018"/>
              <a:gd name="connsiteX86" fmla="*/ 3476697 w 7766407"/>
              <a:gd name="connsiteY86" fmla="*/ 3501956 h 5322018"/>
              <a:gd name="connsiteX87" fmla="*/ 3469187 w 7766407"/>
              <a:gd name="connsiteY87" fmla="*/ 3506574 h 5322018"/>
              <a:gd name="connsiteX88" fmla="*/ 3408103 w 7766407"/>
              <a:gd name="connsiteY88" fmla="*/ 3549813 h 5322018"/>
              <a:gd name="connsiteX89" fmla="*/ 3326209 w 7766407"/>
              <a:gd name="connsiteY89" fmla="*/ 3609630 h 5322018"/>
              <a:gd name="connsiteX90" fmla="*/ 3297595 w 7766407"/>
              <a:gd name="connsiteY90" fmla="*/ 3632513 h 5322018"/>
              <a:gd name="connsiteX91" fmla="*/ 3242015 w 7766407"/>
              <a:gd name="connsiteY91" fmla="*/ 3667904 h 5322018"/>
              <a:gd name="connsiteX92" fmla="*/ 3213720 w 7766407"/>
              <a:gd name="connsiteY92" fmla="*/ 3680766 h 5322018"/>
              <a:gd name="connsiteX93" fmla="*/ 3212968 w 7766407"/>
              <a:gd name="connsiteY93" fmla="*/ 3681905 h 5322018"/>
              <a:gd name="connsiteX94" fmla="*/ 3208857 w 7766407"/>
              <a:gd name="connsiteY94" fmla="*/ 3681194 h 5322018"/>
              <a:gd name="connsiteX95" fmla="*/ 3203557 w 7766407"/>
              <a:gd name="connsiteY95" fmla="*/ 3683492 h 5322018"/>
              <a:gd name="connsiteX96" fmla="*/ 3192199 w 7766407"/>
              <a:gd name="connsiteY96" fmla="*/ 3693448 h 5322018"/>
              <a:gd name="connsiteX97" fmla="*/ 3188443 w 7766407"/>
              <a:gd name="connsiteY97" fmla="*/ 3697797 h 5322018"/>
              <a:gd name="connsiteX98" fmla="*/ 3181853 w 7766407"/>
              <a:gd name="connsiteY98" fmla="*/ 3702869 h 5322018"/>
              <a:gd name="connsiteX99" fmla="*/ 3181526 w 7766407"/>
              <a:gd name="connsiteY99" fmla="*/ 3702803 h 5322018"/>
              <a:gd name="connsiteX100" fmla="*/ 3175672 w 7766407"/>
              <a:gd name="connsiteY100" fmla="*/ 3707933 h 5322018"/>
              <a:gd name="connsiteX101" fmla="*/ 3149098 w 7766407"/>
              <a:gd name="connsiteY101" fmla="*/ 3735473 h 5322018"/>
              <a:gd name="connsiteX102" fmla="*/ 3093676 w 7766407"/>
              <a:gd name="connsiteY102" fmla="*/ 3747916 h 5322018"/>
              <a:gd name="connsiteX103" fmla="*/ 3074500 w 7766407"/>
              <a:gd name="connsiteY103" fmla="*/ 3757479 h 5322018"/>
              <a:gd name="connsiteX104" fmla="*/ 3063387 w 7766407"/>
              <a:gd name="connsiteY104" fmla="*/ 3761557 h 5322018"/>
              <a:gd name="connsiteX105" fmla="*/ 3062129 w 7766407"/>
              <a:gd name="connsiteY105" fmla="*/ 3761145 h 5322018"/>
              <a:gd name="connsiteX106" fmla="*/ 3036739 w 7766407"/>
              <a:gd name="connsiteY106" fmla="*/ 3787643 h 5322018"/>
              <a:gd name="connsiteX107" fmla="*/ 3032052 w 7766407"/>
              <a:gd name="connsiteY107" fmla="*/ 3789608 h 5322018"/>
              <a:gd name="connsiteX108" fmla="*/ 3017184 w 7766407"/>
              <a:gd name="connsiteY108" fmla="*/ 3808868 h 5322018"/>
              <a:gd name="connsiteX109" fmla="*/ 3008605 w 7766407"/>
              <a:gd name="connsiteY109" fmla="*/ 3817755 h 5322018"/>
              <a:gd name="connsiteX110" fmla="*/ 3008033 w 7766407"/>
              <a:gd name="connsiteY110" fmla="*/ 3822453 h 5322018"/>
              <a:gd name="connsiteX111" fmla="*/ 2994428 w 7766407"/>
              <a:gd name="connsiteY111" fmla="*/ 3834466 h 5322018"/>
              <a:gd name="connsiteX112" fmla="*/ 2992169 w 7766407"/>
              <a:gd name="connsiteY112" fmla="*/ 3835021 h 5322018"/>
              <a:gd name="connsiteX113" fmla="*/ 2983549 w 7766407"/>
              <a:gd name="connsiteY113" fmla="*/ 3847993 h 5322018"/>
              <a:gd name="connsiteX114" fmla="*/ 2853933 w 7766407"/>
              <a:gd name="connsiteY114" fmla="*/ 3953133 h 5322018"/>
              <a:gd name="connsiteX115" fmla="*/ 2700319 w 7766407"/>
              <a:gd name="connsiteY115" fmla="*/ 4113764 h 5322018"/>
              <a:gd name="connsiteX116" fmla="*/ 2510176 w 7766407"/>
              <a:gd name="connsiteY116" fmla="*/ 4248057 h 5322018"/>
              <a:gd name="connsiteX117" fmla="*/ 2435589 w 7766407"/>
              <a:gd name="connsiteY117" fmla="*/ 4314608 h 5322018"/>
              <a:gd name="connsiteX118" fmla="*/ 2415553 w 7766407"/>
              <a:gd name="connsiteY118" fmla="*/ 4320982 h 5322018"/>
              <a:gd name="connsiteX119" fmla="*/ 2411954 w 7766407"/>
              <a:gd name="connsiteY119" fmla="*/ 4321914 h 5322018"/>
              <a:gd name="connsiteX120" fmla="*/ 2354125 w 7766407"/>
              <a:gd name="connsiteY120" fmla="*/ 4349531 h 5322018"/>
              <a:gd name="connsiteX121" fmla="*/ 2283738 w 7766407"/>
              <a:gd name="connsiteY121" fmla="*/ 4401913 h 5322018"/>
              <a:gd name="connsiteX122" fmla="*/ 2274639 w 7766407"/>
              <a:gd name="connsiteY122" fmla="*/ 4413265 h 5322018"/>
              <a:gd name="connsiteX123" fmla="*/ 2200361 w 7766407"/>
              <a:gd name="connsiteY123" fmla="*/ 4461969 h 5322018"/>
              <a:gd name="connsiteX124" fmla="*/ 2151385 w 7766407"/>
              <a:gd name="connsiteY124" fmla="*/ 4498639 h 5322018"/>
              <a:gd name="connsiteX125" fmla="*/ 2142612 w 7766407"/>
              <a:gd name="connsiteY125" fmla="*/ 4509639 h 5322018"/>
              <a:gd name="connsiteX126" fmla="*/ 2126867 w 7766407"/>
              <a:gd name="connsiteY126" fmla="*/ 4512135 h 5322018"/>
              <a:gd name="connsiteX127" fmla="*/ 2120592 w 7766407"/>
              <a:gd name="connsiteY127" fmla="*/ 4509890 h 5322018"/>
              <a:gd name="connsiteX128" fmla="*/ 2082302 w 7766407"/>
              <a:gd name="connsiteY128" fmla="*/ 4540317 h 5322018"/>
              <a:gd name="connsiteX129" fmla="*/ 2077252 w 7766407"/>
              <a:gd name="connsiteY129" fmla="*/ 4543206 h 5322018"/>
              <a:gd name="connsiteX130" fmla="*/ 2040915 w 7766407"/>
              <a:gd name="connsiteY130" fmla="*/ 4560268 h 5322018"/>
              <a:gd name="connsiteX131" fmla="*/ 1984507 w 7766407"/>
              <a:gd name="connsiteY131" fmla="*/ 4581220 h 5322018"/>
              <a:gd name="connsiteX132" fmla="*/ 1921726 w 7766407"/>
              <a:gd name="connsiteY132" fmla="*/ 4594994 h 5322018"/>
              <a:gd name="connsiteX133" fmla="*/ 1886796 w 7766407"/>
              <a:gd name="connsiteY133" fmla="*/ 4605417 h 5322018"/>
              <a:gd name="connsiteX134" fmla="*/ 1861080 w 7766407"/>
              <a:gd name="connsiteY134" fmla="*/ 4610008 h 5322018"/>
              <a:gd name="connsiteX135" fmla="*/ 1829217 w 7766407"/>
              <a:gd name="connsiteY135" fmla="*/ 4618611 h 5322018"/>
              <a:gd name="connsiteX136" fmla="*/ 1809298 w 7766407"/>
              <a:gd name="connsiteY136" fmla="*/ 4630561 h 5322018"/>
              <a:gd name="connsiteX137" fmla="*/ 1734333 w 7766407"/>
              <a:gd name="connsiteY137" fmla="*/ 4646342 h 5322018"/>
              <a:gd name="connsiteX138" fmla="*/ 1356409 w 7766407"/>
              <a:gd name="connsiteY138" fmla="*/ 4866278 h 5322018"/>
              <a:gd name="connsiteX139" fmla="*/ 1048676 w 7766407"/>
              <a:gd name="connsiteY139" fmla="*/ 4988133 h 5322018"/>
              <a:gd name="connsiteX140" fmla="*/ 862512 w 7766407"/>
              <a:gd name="connsiteY140" fmla="*/ 5095694 h 5322018"/>
              <a:gd name="connsiteX141" fmla="*/ 861635 w 7766407"/>
              <a:gd name="connsiteY141" fmla="*/ 5094880 h 5322018"/>
              <a:gd name="connsiteX142" fmla="*/ 850724 w 7766407"/>
              <a:gd name="connsiteY142" fmla="*/ 5095804 h 5322018"/>
              <a:gd name="connsiteX143" fmla="*/ 830865 w 7766407"/>
              <a:gd name="connsiteY143" fmla="*/ 5100063 h 5322018"/>
              <a:gd name="connsiteX144" fmla="*/ 779694 w 7766407"/>
              <a:gd name="connsiteY144" fmla="*/ 5096364 h 5322018"/>
              <a:gd name="connsiteX145" fmla="*/ 746322 w 7766407"/>
              <a:gd name="connsiteY145" fmla="*/ 5117315 h 5322018"/>
              <a:gd name="connsiteX146" fmla="*/ 739355 w 7766407"/>
              <a:gd name="connsiteY146" fmla="*/ 5120945 h 5322018"/>
              <a:gd name="connsiteX147" fmla="*/ 739112 w 7766407"/>
              <a:gd name="connsiteY147" fmla="*/ 5120776 h 5322018"/>
              <a:gd name="connsiteX148" fmla="*/ 731553 w 7766407"/>
              <a:gd name="connsiteY148" fmla="*/ 5124122 h 5322018"/>
              <a:gd name="connsiteX149" fmla="*/ 713129 w 7766407"/>
              <a:gd name="connsiteY149" fmla="*/ 5134606 h 5322018"/>
              <a:gd name="connsiteX150" fmla="*/ 707783 w 7766407"/>
              <a:gd name="connsiteY150" fmla="*/ 5135422 h 5322018"/>
              <a:gd name="connsiteX151" fmla="*/ 674773 w 7766407"/>
              <a:gd name="connsiteY151" fmla="*/ 5139365 h 5322018"/>
              <a:gd name="connsiteX152" fmla="*/ 580910 w 7766407"/>
              <a:gd name="connsiteY152" fmla="*/ 5175217 h 5322018"/>
              <a:gd name="connsiteX153" fmla="*/ 0 w 7766407"/>
              <a:gd name="connsiteY153" fmla="*/ 5322018 h 5322018"/>
              <a:gd name="connsiteX154" fmla="*/ 443847 w 7766407"/>
              <a:gd name="connsiteY154" fmla="*/ 346023 h 5322018"/>
              <a:gd name="connsiteX155" fmla="*/ 473895 w 7766407"/>
              <a:gd name="connsiteY155" fmla="*/ 0 h 5322018"/>
              <a:gd name="connsiteX0" fmla="*/ 473895 w 7766407"/>
              <a:gd name="connsiteY0" fmla="*/ 0 h 5322018"/>
              <a:gd name="connsiteX1" fmla="*/ 7766407 w 7766407"/>
              <a:gd name="connsiteY1" fmla="*/ 649356 h 5322018"/>
              <a:gd name="connsiteX2" fmla="*/ 7754419 w 7766407"/>
              <a:gd name="connsiteY2" fmla="*/ 656832 h 5322018"/>
              <a:gd name="connsiteX3" fmla="*/ 7674875 w 7766407"/>
              <a:gd name="connsiteY3" fmla="*/ 705925 h 5322018"/>
              <a:gd name="connsiteX4" fmla="*/ 7594593 w 7766407"/>
              <a:gd name="connsiteY4" fmla="*/ 715147 h 5322018"/>
              <a:gd name="connsiteX5" fmla="*/ 7522045 w 7766407"/>
              <a:gd name="connsiteY5" fmla="*/ 799587 h 5322018"/>
              <a:gd name="connsiteX6" fmla="*/ 7399327 w 7766407"/>
              <a:gd name="connsiteY6" fmla="*/ 845960 h 5322018"/>
              <a:gd name="connsiteX7" fmla="*/ 7322627 w 7766407"/>
              <a:gd name="connsiteY7" fmla="*/ 887773 h 5322018"/>
              <a:gd name="connsiteX8" fmla="*/ 7151262 w 7766407"/>
              <a:gd name="connsiteY8" fmla="*/ 984886 h 5322018"/>
              <a:gd name="connsiteX9" fmla="*/ 6756023 w 7766407"/>
              <a:gd name="connsiteY9" fmla="*/ 1188542 h 5322018"/>
              <a:gd name="connsiteX10" fmla="*/ 6712672 w 7766407"/>
              <a:gd name="connsiteY10" fmla="*/ 1246467 h 5322018"/>
              <a:gd name="connsiteX11" fmla="*/ 6687440 w 7766407"/>
              <a:gd name="connsiteY11" fmla="*/ 1260662 h 5322018"/>
              <a:gd name="connsiteX12" fmla="*/ 6641885 w 7766407"/>
              <a:gd name="connsiteY12" fmla="*/ 1309000 h 5322018"/>
              <a:gd name="connsiteX13" fmla="*/ 6489577 w 7766407"/>
              <a:gd name="connsiteY13" fmla="*/ 1398613 h 5322018"/>
              <a:gd name="connsiteX14" fmla="*/ 6384287 w 7766407"/>
              <a:gd name="connsiteY14" fmla="*/ 1451239 h 5322018"/>
              <a:gd name="connsiteX15" fmla="*/ 6220937 w 7766407"/>
              <a:gd name="connsiteY15" fmla="*/ 1540763 h 5322018"/>
              <a:gd name="connsiteX16" fmla="*/ 6109958 w 7766407"/>
              <a:gd name="connsiteY16" fmla="*/ 1601219 h 5322018"/>
              <a:gd name="connsiteX17" fmla="*/ 6014458 w 7766407"/>
              <a:gd name="connsiteY17" fmla="*/ 1670184 h 5322018"/>
              <a:gd name="connsiteX18" fmla="*/ 5839315 w 7766407"/>
              <a:gd name="connsiteY18" fmla="*/ 1841855 h 5322018"/>
              <a:gd name="connsiteX19" fmla="*/ 5810333 w 7766407"/>
              <a:gd name="connsiteY19" fmla="*/ 1879264 h 5322018"/>
              <a:gd name="connsiteX20" fmla="*/ 5796856 w 7766407"/>
              <a:gd name="connsiteY20" fmla="*/ 1903903 h 5322018"/>
              <a:gd name="connsiteX21" fmla="*/ 5776991 w 7766407"/>
              <a:gd name="connsiteY21" fmla="*/ 1913445 h 5322018"/>
              <a:gd name="connsiteX22" fmla="*/ 5768324 w 7766407"/>
              <a:gd name="connsiteY22" fmla="*/ 1930187 h 5322018"/>
              <a:gd name="connsiteX23" fmla="*/ 5746715 w 7766407"/>
              <a:gd name="connsiteY23" fmla="*/ 1935728 h 5322018"/>
              <a:gd name="connsiteX24" fmla="*/ 5730244 w 7766407"/>
              <a:gd name="connsiteY24" fmla="*/ 1946380 h 5322018"/>
              <a:gd name="connsiteX25" fmla="*/ 5551772 w 7766407"/>
              <a:gd name="connsiteY25" fmla="*/ 2005270 h 5322018"/>
              <a:gd name="connsiteX26" fmla="*/ 5246617 w 7766407"/>
              <a:gd name="connsiteY26" fmla="*/ 2162655 h 5322018"/>
              <a:gd name="connsiteX27" fmla="*/ 5108893 w 7766407"/>
              <a:gd name="connsiteY27" fmla="*/ 2264498 h 5322018"/>
              <a:gd name="connsiteX28" fmla="*/ 4972149 w 7766407"/>
              <a:gd name="connsiteY28" fmla="*/ 2387894 h 5322018"/>
              <a:gd name="connsiteX29" fmla="*/ 4933888 w 7766407"/>
              <a:gd name="connsiteY29" fmla="*/ 2412305 h 5322018"/>
              <a:gd name="connsiteX30" fmla="*/ 4886680 w 7766407"/>
              <a:gd name="connsiteY30" fmla="*/ 2435959 h 5322018"/>
              <a:gd name="connsiteX31" fmla="*/ 4858349 w 7766407"/>
              <a:gd name="connsiteY31" fmla="*/ 2449951 h 5322018"/>
              <a:gd name="connsiteX32" fmla="*/ 4790282 w 7766407"/>
              <a:gd name="connsiteY32" fmla="*/ 2498841 h 5322018"/>
              <a:gd name="connsiteX33" fmla="*/ 4695421 w 7766407"/>
              <a:gd name="connsiteY33" fmla="*/ 2608329 h 5322018"/>
              <a:gd name="connsiteX34" fmla="*/ 4660953 w 7766407"/>
              <a:gd name="connsiteY34" fmla="*/ 2633640 h 5322018"/>
              <a:gd name="connsiteX35" fmla="*/ 4617793 w 7766407"/>
              <a:gd name="connsiteY35" fmla="*/ 2682689 h 5322018"/>
              <a:gd name="connsiteX36" fmla="*/ 4540653 w 7766407"/>
              <a:gd name="connsiteY36" fmla="*/ 2726039 h 5322018"/>
              <a:gd name="connsiteX37" fmla="*/ 4478244 w 7766407"/>
              <a:gd name="connsiteY37" fmla="*/ 2754222 h 5322018"/>
              <a:gd name="connsiteX38" fmla="*/ 4445069 w 7766407"/>
              <a:gd name="connsiteY38" fmla="*/ 2771978 h 5322018"/>
              <a:gd name="connsiteX39" fmla="*/ 4418912 w 7766407"/>
              <a:gd name="connsiteY39" fmla="*/ 2782732 h 5322018"/>
              <a:gd name="connsiteX40" fmla="*/ 4363178 w 7766407"/>
              <a:gd name="connsiteY40" fmla="*/ 2821763 h 5322018"/>
              <a:gd name="connsiteX41" fmla="*/ 4275326 w 7766407"/>
              <a:gd name="connsiteY41" fmla="*/ 2891335 h 5322018"/>
              <a:gd name="connsiteX42" fmla="*/ 4255667 w 7766407"/>
              <a:gd name="connsiteY42" fmla="*/ 2905018 h 5322018"/>
              <a:gd name="connsiteX43" fmla="*/ 4234983 w 7766407"/>
              <a:gd name="connsiteY43" fmla="*/ 2912298 h 5322018"/>
              <a:gd name="connsiteX44" fmla="*/ 4226882 w 7766407"/>
              <a:gd name="connsiteY44" fmla="*/ 2910079 h 5322018"/>
              <a:gd name="connsiteX45" fmla="*/ 4215462 w 7766407"/>
              <a:gd name="connsiteY45" fmla="*/ 2916885 h 5322018"/>
              <a:gd name="connsiteX46" fmla="*/ 4211632 w 7766407"/>
              <a:gd name="connsiteY46" fmla="*/ 2917760 h 5322018"/>
              <a:gd name="connsiteX47" fmla="*/ 4190465 w 7766407"/>
              <a:gd name="connsiteY47" fmla="*/ 2923708 h 5322018"/>
              <a:gd name="connsiteX48" fmla="*/ 4164947 w 7766407"/>
              <a:gd name="connsiteY48" fmla="*/ 2959675 h 5322018"/>
              <a:gd name="connsiteX49" fmla="*/ 4117371 w 7766407"/>
              <a:gd name="connsiteY49" fmla="*/ 2984784 h 5322018"/>
              <a:gd name="connsiteX50" fmla="*/ 3904979 w 7766407"/>
              <a:gd name="connsiteY50" fmla="*/ 3091607 h 5322018"/>
              <a:gd name="connsiteX51" fmla="*/ 3778911 w 7766407"/>
              <a:gd name="connsiteY51" fmla="*/ 3255548 h 5322018"/>
              <a:gd name="connsiteX52" fmla="*/ 3728606 w 7766407"/>
              <a:gd name="connsiteY52" fmla="*/ 3295465 h 5322018"/>
              <a:gd name="connsiteX53" fmla="*/ 3718668 w 7766407"/>
              <a:gd name="connsiteY53" fmla="*/ 3304992 h 5322018"/>
              <a:gd name="connsiteX54" fmla="*/ 3717842 w 7766407"/>
              <a:gd name="connsiteY54" fmla="*/ 3305447 h 5322018"/>
              <a:gd name="connsiteX55" fmla="*/ 3718578 w 7766407"/>
              <a:gd name="connsiteY55" fmla="*/ 3308616 h 5322018"/>
              <a:gd name="connsiteX56" fmla="*/ 3712398 w 7766407"/>
              <a:gd name="connsiteY56" fmla="*/ 3318359 h 5322018"/>
              <a:gd name="connsiteX57" fmla="*/ 3702979 w 7766407"/>
              <a:gd name="connsiteY57" fmla="*/ 3338545 h 5322018"/>
              <a:gd name="connsiteX58" fmla="*/ 3698626 w 7766407"/>
              <a:gd name="connsiteY58" fmla="*/ 3341390 h 5322018"/>
              <a:gd name="connsiteX59" fmla="*/ 3680384 w 7766407"/>
              <a:gd name="connsiteY59" fmla="*/ 3370390 h 5322018"/>
              <a:gd name="connsiteX60" fmla="*/ 3678906 w 7766407"/>
              <a:gd name="connsiteY60" fmla="*/ 3370346 h 5322018"/>
              <a:gd name="connsiteX61" fmla="*/ 3668393 w 7766407"/>
              <a:gd name="connsiteY61" fmla="*/ 3376590 h 5322018"/>
              <a:gd name="connsiteX62" fmla="*/ 3661364 w 7766407"/>
              <a:gd name="connsiteY62" fmla="*/ 3371467 h 5322018"/>
              <a:gd name="connsiteX63" fmla="*/ 3658334 w 7766407"/>
              <a:gd name="connsiteY63" fmla="*/ 3373274 h 5322018"/>
              <a:gd name="connsiteX64" fmla="*/ 3657792 w 7766407"/>
              <a:gd name="connsiteY64" fmla="*/ 3373950 h 5322018"/>
              <a:gd name="connsiteX65" fmla="*/ 3651105 w 7766407"/>
              <a:gd name="connsiteY65" fmla="*/ 3389533 h 5322018"/>
              <a:gd name="connsiteX66" fmla="*/ 3648132 w 7766407"/>
              <a:gd name="connsiteY66" fmla="*/ 3388884 h 5322018"/>
              <a:gd name="connsiteX67" fmla="*/ 3643801 w 7766407"/>
              <a:gd name="connsiteY67" fmla="*/ 3396002 h 5322018"/>
              <a:gd name="connsiteX68" fmla="*/ 3639159 w 7766407"/>
              <a:gd name="connsiteY68" fmla="*/ 3398369 h 5322018"/>
              <a:gd name="connsiteX69" fmla="*/ 3617811 w 7766407"/>
              <a:gd name="connsiteY69" fmla="*/ 3425254 h 5322018"/>
              <a:gd name="connsiteX70" fmla="*/ 3616346 w 7766407"/>
              <a:gd name="connsiteY70" fmla="*/ 3425054 h 5322018"/>
              <a:gd name="connsiteX71" fmla="*/ 3605202 w 7766407"/>
              <a:gd name="connsiteY71" fmla="*/ 3430140 h 5322018"/>
              <a:gd name="connsiteX72" fmla="*/ 3586582 w 7766407"/>
              <a:gd name="connsiteY72" fmla="*/ 3441167 h 5322018"/>
              <a:gd name="connsiteX73" fmla="*/ 3580103 w 7766407"/>
              <a:gd name="connsiteY73" fmla="*/ 3439005 h 5322018"/>
              <a:gd name="connsiteX74" fmla="*/ 3576872 w 7766407"/>
              <a:gd name="connsiteY74" fmla="*/ 3444094 h 5322018"/>
              <a:gd name="connsiteX75" fmla="*/ 3572338 w 7766407"/>
              <a:gd name="connsiteY75" fmla="*/ 3449943 h 5322018"/>
              <a:gd name="connsiteX76" fmla="*/ 3571965 w 7766407"/>
              <a:gd name="connsiteY76" fmla="*/ 3449964 h 5322018"/>
              <a:gd name="connsiteX77" fmla="*/ 3566623 w 7766407"/>
              <a:gd name="connsiteY77" fmla="*/ 3455947 h 5322018"/>
              <a:gd name="connsiteX78" fmla="*/ 3564070 w 7766407"/>
              <a:gd name="connsiteY78" fmla="*/ 3460601 h 5322018"/>
              <a:gd name="connsiteX79" fmla="*/ 3526726 w 7766407"/>
              <a:gd name="connsiteY79" fmla="*/ 3463163 h 5322018"/>
              <a:gd name="connsiteX80" fmla="*/ 3525139 w 7766407"/>
              <a:gd name="connsiteY80" fmla="*/ 3464518 h 5322018"/>
              <a:gd name="connsiteX81" fmla="*/ 3506741 w 7766407"/>
              <a:gd name="connsiteY81" fmla="*/ 3487501 h 5322018"/>
              <a:gd name="connsiteX82" fmla="*/ 3501585 w 7766407"/>
              <a:gd name="connsiteY82" fmla="*/ 3492832 h 5322018"/>
              <a:gd name="connsiteX83" fmla="*/ 3501212 w 7766407"/>
              <a:gd name="connsiteY83" fmla="*/ 3492813 h 5322018"/>
              <a:gd name="connsiteX84" fmla="*/ 3495239 w 7766407"/>
              <a:gd name="connsiteY84" fmla="*/ 3498192 h 5322018"/>
              <a:gd name="connsiteX85" fmla="*/ 3492183 w 7766407"/>
              <a:gd name="connsiteY85" fmla="*/ 3502548 h 5322018"/>
              <a:gd name="connsiteX86" fmla="*/ 3476697 w 7766407"/>
              <a:gd name="connsiteY86" fmla="*/ 3501956 h 5322018"/>
              <a:gd name="connsiteX87" fmla="*/ 3469187 w 7766407"/>
              <a:gd name="connsiteY87" fmla="*/ 3506574 h 5322018"/>
              <a:gd name="connsiteX88" fmla="*/ 3408103 w 7766407"/>
              <a:gd name="connsiteY88" fmla="*/ 3549813 h 5322018"/>
              <a:gd name="connsiteX89" fmla="*/ 3326209 w 7766407"/>
              <a:gd name="connsiteY89" fmla="*/ 3609630 h 5322018"/>
              <a:gd name="connsiteX90" fmla="*/ 3297595 w 7766407"/>
              <a:gd name="connsiteY90" fmla="*/ 3632513 h 5322018"/>
              <a:gd name="connsiteX91" fmla="*/ 3242015 w 7766407"/>
              <a:gd name="connsiteY91" fmla="*/ 3667904 h 5322018"/>
              <a:gd name="connsiteX92" fmla="*/ 3213720 w 7766407"/>
              <a:gd name="connsiteY92" fmla="*/ 3680766 h 5322018"/>
              <a:gd name="connsiteX93" fmla="*/ 3212968 w 7766407"/>
              <a:gd name="connsiteY93" fmla="*/ 3681905 h 5322018"/>
              <a:gd name="connsiteX94" fmla="*/ 3208857 w 7766407"/>
              <a:gd name="connsiteY94" fmla="*/ 3681194 h 5322018"/>
              <a:gd name="connsiteX95" fmla="*/ 3203557 w 7766407"/>
              <a:gd name="connsiteY95" fmla="*/ 3683492 h 5322018"/>
              <a:gd name="connsiteX96" fmla="*/ 3192199 w 7766407"/>
              <a:gd name="connsiteY96" fmla="*/ 3693448 h 5322018"/>
              <a:gd name="connsiteX97" fmla="*/ 3188443 w 7766407"/>
              <a:gd name="connsiteY97" fmla="*/ 3697797 h 5322018"/>
              <a:gd name="connsiteX98" fmla="*/ 3181853 w 7766407"/>
              <a:gd name="connsiteY98" fmla="*/ 3702869 h 5322018"/>
              <a:gd name="connsiteX99" fmla="*/ 3181526 w 7766407"/>
              <a:gd name="connsiteY99" fmla="*/ 3702803 h 5322018"/>
              <a:gd name="connsiteX100" fmla="*/ 3175672 w 7766407"/>
              <a:gd name="connsiteY100" fmla="*/ 3707933 h 5322018"/>
              <a:gd name="connsiteX101" fmla="*/ 3149098 w 7766407"/>
              <a:gd name="connsiteY101" fmla="*/ 3735473 h 5322018"/>
              <a:gd name="connsiteX102" fmla="*/ 3093676 w 7766407"/>
              <a:gd name="connsiteY102" fmla="*/ 3747916 h 5322018"/>
              <a:gd name="connsiteX103" fmla="*/ 3074500 w 7766407"/>
              <a:gd name="connsiteY103" fmla="*/ 3757479 h 5322018"/>
              <a:gd name="connsiteX104" fmla="*/ 3063387 w 7766407"/>
              <a:gd name="connsiteY104" fmla="*/ 3761557 h 5322018"/>
              <a:gd name="connsiteX105" fmla="*/ 3062129 w 7766407"/>
              <a:gd name="connsiteY105" fmla="*/ 3761145 h 5322018"/>
              <a:gd name="connsiteX106" fmla="*/ 3036739 w 7766407"/>
              <a:gd name="connsiteY106" fmla="*/ 3787643 h 5322018"/>
              <a:gd name="connsiteX107" fmla="*/ 3032052 w 7766407"/>
              <a:gd name="connsiteY107" fmla="*/ 3789608 h 5322018"/>
              <a:gd name="connsiteX108" fmla="*/ 3017184 w 7766407"/>
              <a:gd name="connsiteY108" fmla="*/ 3808868 h 5322018"/>
              <a:gd name="connsiteX109" fmla="*/ 3008605 w 7766407"/>
              <a:gd name="connsiteY109" fmla="*/ 3817755 h 5322018"/>
              <a:gd name="connsiteX110" fmla="*/ 3008033 w 7766407"/>
              <a:gd name="connsiteY110" fmla="*/ 3822453 h 5322018"/>
              <a:gd name="connsiteX111" fmla="*/ 2994428 w 7766407"/>
              <a:gd name="connsiteY111" fmla="*/ 3834466 h 5322018"/>
              <a:gd name="connsiteX112" fmla="*/ 2992169 w 7766407"/>
              <a:gd name="connsiteY112" fmla="*/ 3835021 h 5322018"/>
              <a:gd name="connsiteX113" fmla="*/ 2983549 w 7766407"/>
              <a:gd name="connsiteY113" fmla="*/ 3847993 h 5322018"/>
              <a:gd name="connsiteX114" fmla="*/ 2853933 w 7766407"/>
              <a:gd name="connsiteY114" fmla="*/ 3953133 h 5322018"/>
              <a:gd name="connsiteX115" fmla="*/ 2700319 w 7766407"/>
              <a:gd name="connsiteY115" fmla="*/ 4113764 h 5322018"/>
              <a:gd name="connsiteX116" fmla="*/ 2510176 w 7766407"/>
              <a:gd name="connsiteY116" fmla="*/ 4248057 h 5322018"/>
              <a:gd name="connsiteX117" fmla="*/ 2435589 w 7766407"/>
              <a:gd name="connsiteY117" fmla="*/ 4314608 h 5322018"/>
              <a:gd name="connsiteX118" fmla="*/ 2415553 w 7766407"/>
              <a:gd name="connsiteY118" fmla="*/ 4320982 h 5322018"/>
              <a:gd name="connsiteX119" fmla="*/ 2411954 w 7766407"/>
              <a:gd name="connsiteY119" fmla="*/ 4321914 h 5322018"/>
              <a:gd name="connsiteX120" fmla="*/ 2354125 w 7766407"/>
              <a:gd name="connsiteY120" fmla="*/ 4349531 h 5322018"/>
              <a:gd name="connsiteX121" fmla="*/ 2283738 w 7766407"/>
              <a:gd name="connsiteY121" fmla="*/ 4401913 h 5322018"/>
              <a:gd name="connsiteX122" fmla="*/ 2274639 w 7766407"/>
              <a:gd name="connsiteY122" fmla="*/ 4413265 h 5322018"/>
              <a:gd name="connsiteX123" fmla="*/ 2200361 w 7766407"/>
              <a:gd name="connsiteY123" fmla="*/ 4461969 h 5322018"/>
              <a:gd name="connsiteX124" fmla="*/ 2151385 w 7766407"/>
              <a:gd name="connsiteY124" fmla="*/ 4498639 h 5322018"/>
              <a:gd name="connsiteX125" fmla="*/ 2142612 w 7766407"/>
              <a:gd name="connsiteY125" fmla="*/ 4509639 h 5322018"/>
              <a:gd name="connsiteX126" fmla="*/ 2126867 w 7766407"/>
              <a:gd name="connsiteY126" fmla="*/ 4512135 h 5322018"/>
              <a:gd name="connsiteX127" fmla="*/ 2120592 w 7766407"/>
              <a:gd name="connsiteY127" fmla="*/ 4509890 h 5322018"/>
              <a:gd name="connsiteX128" fmla="*/ 2082302 w 7766407"/>
              <a:gd name="connsiteY128" fmla="*/ 4540317 h 5322018"/>
              <a:gd name="connsiteX129" fmla="*/ 2077252 w 7766407"/>
              <a:gd name="connsiteY129" fmla="*/ 4543206 h 5322018"/>
              <a:gd name="connsiteX130" fmla="*/ 2040915 w 7766407"/>
              <a:gd name="connsiteY130" fmla="*/ 4560268 h 5322018"/>
              <a:gd name="connsiteX131" fmla="*/ 1984507 w 7766407"/>
              <a:gd name="connsiteY131" fmla="*/ 4581220 h 5322018"/>
              <a:gd name="connsiteX132" fmla="*/ 1921726 w 7766407"/>
              <a:gd name="connsiteY132" fmla="*/ 4594994 h 5322018"/>
              <a:gd name="connsiteX133" fmla="*/ 1886796 w 7766407"/>
              <a:gd name="connsiteY133" fmla="*/ 4605417 h 5322018"/>
              <a:gd name="connsiteX134" fmla="*/ 1861080 w 7766407"/>
              <a:gd name="connsiteY134" fmla="*/ 4610008 h 5322018"/>
              <a:gd name="connsiteX135" fmla="*/ 1829217 w 7766407"/>
              <a:gd name="connsiteY135" fmla="*/ 4618611 h 5322018"/>
              <a:gd name="connsiteX136" fmla="*/ 1809298 w 7766407"/>
              <a:gd name="connsiteY136" fmla="*/ 4630561 h 5322018"/>
              <a:gd name="connsiteX137" fmla="*/ 1734333 w 7766407"/>
              <a:gd name="connsiteY137" fmla="*/ 4646342 h 5322018"/>
              <a:gd name="connsiteX138" fmla="*/ 1356409 w 7766407"/>
              <a:gd name="connsiteY138" fmla="*/ 4866278 h 5322018"/>
              <a:gd name="connsiteX139" fmla="*/ 1048676 w 7766407"/>
              <a:gd name="connsiteY139" fmla="*/ 4988133 h 5322018"/>
              <a:gd name="connsiteX140" fmla="*/ 862512 w 7766407"/>
              <a:gd name="connsiteY140" fmla="*/ 5095694 h 5322018"/>
              <a:gd name="connsiteX141" fmla="*/ 861635 w 7766407"/>
              <a:gd name="connsiteY141" fmla="*/ 5094880 h 5322018"/>
              <a:gd name="connsiteX142" fmla="*/ 850724 w 7766407"/>
              <a:gd name="connsiteY142" fmla="*/ 5095804 h 5322018"/>
              <a:gd name="connsiteX143" fmla="*/ 830865 w 7766407"/>
              <a:gd name="connsiteY143" fmla="*/ 5100063 h 5322018"/>
              <a:gd name="connsiteX144" fmla="*/ 779694 w 7766407"/>
              <a:gd name="connsiteY144" fmla="*/ 5096364 h 5322018"/>
              <a:gd name="connsiteX145" fmla="*/ 746322 w 7766407"/>
              <a:gd name="connsiteY145" fmla="*/ 5117315 h 5322018"/>
              <a:gd name="connsiteX146" fmla="*/ 739355 w 7766407"/>
              <a:gd name="connsiteY146" fmla="*/ 5120945 h 5322018"/>
              <a:gd name="connsiteX147" fmla="*/ 739112 w 7766407"/>
              <a:gd name="connsiteY147" fmla="*/ 5120776 h 5322018"/>
              <a:gd name="connsiteX148" fmla="*/ 731553 w 7766407"/>
              <a:gd name="connsiteY148" fmla="*/ 5124122 h 5322018"/>
              <a:gd name="connsiteX149" fmla="*/ 713129 w 7766407"/>
              <a:gd name="connsiteY149" fmla="*/ 5134606 h 5322018"/>
              <a:gd name="connsiteX150" fmla="*/ 707783 w 7766407"/>
              <a:gd name="connsiteY150" fmla="*/ 5135422 h 5322018"/>
              <a:gd name="connsiteX151" fmla="*/ 674773 w 7766407"/>
              <a:gd name="connsiteY151" fmla="*/ 5139365 h 5322018"/>
              <a:gd name="connsiteX152" fmla="*/ 580910 w 7766407"/>
              <a:gd name="connsiteY152" fmla="*/ 5175217 h 5322018"/>
              <a:gd name="connsiteX153" fmla="*/ 0 w 7766407"/>
              <a:gd name="connsiteY153" fmla="*/ 5322018 h 5322018"/>
              <a:gd name="connsiteX154" fmla="*/ 473895 w 7766407"/>
              <a:gd name="connsiteY154" fmla="*/ 0 h 532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7766407" h="5322018">
                <a:moveTo>
                  <a:pt x="473895" y="0"/>
                </a:moveTo>
                <a:lnTo>
                  <a:pt x="7766407" y="649356"/>
                </a:lnTo>
                <a:lnTo>
                  <a:pt x="7754419" y="656832"/>
                </a:lnTo>
                <a:cubicBezTo>
                  <a:pt x="7726474" y="677470"/>
                  <a:pt x="7696788" y="705576"/>
                  <a:pt x="7674875" y="705925"/>
                </a:cubicBezTo>
                <a:cubicBezTo>
                  <a:pt x="7659838" y="692337"/>
                  <a:pt x="7619354" y="711670"/>
                  <a:pt x="7594593" y="715147"/>
                </a:cubicBezTo>
                <a:cubicBezTo>
                  <a:pt x="7553036" y="756392"/>
                  <a:pt x="7553949" y="790366"/>
                  <a:pt x="7522045" y="799587"/>
                </a:cubicBezTo>
                <a:cubicBezTo>
                  <a:pt x="7499833" y="804948"/>
                  <a:pt x="7434970" y="857646"/>
                  <a:pt x="7399327" y="845960"/>
                </a:cubicBezTo>
                <a:cubicBezTo>
                  <a:pt x="7373461" y="881898"/>
                  <a:pt x="7346529" y="865787"/>
                  <a:pt x="7322627" y="887773"/>
                </a:cubicBezTo>
                <a:cubicBezTo>
                  <a:pt x="7261844" y="921968"/>
                  <a:pt x="7241893" y="963214"/>
                  <a:pt x="7151262" y="984886"/>
                </a:cubicBezTo>
                <a:cubicBezTo>
                  <a:pt x="7056829" y="1041135"/>
                  <a:pt x="6851604" y="1071499"/>
                  <a:pt x="6756023" y="1188542"/>
                </a:cubicBezTo>
                <a:cubicBezTo>
                  <a:pt x="6730515" y="1182883"/>
                  <a:pt x="6727803" y="1236044"/>
                  <a:pt x="6712672" y="1246467"/>
                </a:cubicBezTo>
                <a:cubicBezTo>
                  <a:pt x="6700674" y="1241234"/>
                  <a:pt x="6686914" y="1248210"/>
                  <a:pt x="6687440" y="1260662"/>
                </a:cubicBezTo>
                <a:cubicBezTo>
                  <a:pt x="6706387" y="1281105"/>
                  <a:pt x="6637089" y="1291049"/>
                  <a:pt x="6641885" y="1309000"/>
                </a:cubicBezTo>
                <a:cubicBezTo>
                  <a:pt x="6615428" y="1325541"/>
                  <a:pt x="6496868" y="1362901"/>
                  <a:pt x="6489577" y="1398613"/>
                </a:cubicBezTo>
                <a:cubicBezTo>
                  <a:pt x="6438934" y="1437557"/>
                  <a:pt x="6408150" y="1439216"/>
                  <a:pt x="6384287" y="1451239"/>
                </a:cubicBezTo>
                <a:cubicBezTo>
                  <a:pt x="6353231" y="1459670"/>
                  <a:pt x="6322480" y="1490139"/>
                  <a:pt x="6220937" y="1540763"/>
                </a:cubicBezTo>
                <a:cubicBezTo>
                  <a:pt x="6204693" y="1542635"/>
                  <a:pt x="6108072" y="1588639"/>
                  <a:pt x="6109958" y="1601219"/>
                </a:cubicBezTo>
                <a:cubicBezTo>
                  <a:pt x="6078993" y="1617872"/>
                  <a:pt x="6044057" y="1672908"/>
                  <a:pt x="6014458" y="1670184"/>
                </a:cubicBezTo>
                <a:cubicBezTo>
                  <a:pt x="5969352" y="1710290"/>
                  <a:pt x="5873335" y="1807008"/>
                  <a:pt x="5839315" y="1841855"/>
                </a:cubicBezTo>
                <a:cubicBezTo>
                  <a:pt x="5814714" y="1859136"/>
                  <a:pt x="5823315" y="1888532"/>
                  <a:pt x="5810333" y="1879264"/>
                </a:cubicBezTo>
                <a:cubicBezTo>
                  <a:pt x="5809847" y="1889703"/>
                  <a:pt x="5804854" y="1897596"/>
                  <a:pt x="5796856" y="1903903"/>
                </a:cubicBezTo>
                <a:lnTo>
                  <a:pt x="5776991" y="1913445"/>
                </a:lnTo>
                <a:lnTo>
                  <a:pt x="5768324" y="1930187"/>
                </a:lnTo>
                <a:cubicBezTo>
                  <a:pt x="5763604" y="1934681"/>
                  <a:pt x="5756862" y="1937046"/>
                  <a:pt x="5746715" y="1935728"/>
                </a:cubicBezTo>
                <a:cubicBezTo>
                  <a:pt x="5742675" y="1938108"/>
                  <a:pt x="5736889" y="1941888"/>
                  <a:pt x="5730244" y="1946380"/>
                </a:cubicBezTo>
                <a:lnTo>
                  <a:pt x="5551772" y="2005270"/>
                </a:lnTo>
                <a:cubicBezTo>
                  <a:pt x="5468669" y="2047436"/>
                  <a:pt x="5320429" y="2119450"/>
                  <a:pt x="5246617" y="2162655"/>
                </a:cubicBezTo>
                <a:lnTo>
                  <a:pt x="5108893" y="2264498"/>
                </a:lnTo>
                <a:lnTo>
                  <a:pt x="4972149" y="2387894"/>
                </a:lnTo>
                <a:cubicBezTo>
                  <a:pt x="4958199" y="2397068"/>
                  <a:pt x="4944146" y="2406292"/>
                  <a:pt x="4933888" y="2412305"/>
                </a:cubicBezTo>
                <a:cubicBezTo>
                  <a:pt x="4926031" y="2437683"/>
                  <a:pt x="4906397" y="2420081"/>
                  <a:pt x="4886680" y="2435959"/>
                </a:cubicBezTo>
                <a:cubicBezTo>
                  <a:pt x="4879505" y="2447520"/>
                  <a:pt x="4872446" y="2452218"/>
                  <a:pt x="4858349" y="2449951"/>
                </a:cubicBezTo>
                <a:cubicBezTo>
                  <a:pt x="4826189" y="2504934"/>
                  <a:pt x="4829559" y="2465158"/>
                  <a:pt x="4790282" y="2498841"/>
                </a:cubicBezTo>
                <a:cubicBezTo>
                  <a:pt x="4757654" y="2530220"/>
                  <a:pt x="4717406" y="2559468"/>
                  <a:pt x="4695421" y="2608329"/>
                </a:cubicBezTo>
                <a:cubicBezTo>
                  <a:pt x="4692985" y="2620404"/>
                  <a:pt x="4673890" y="2621247"/>
                  <a:pt x="4660953" y="2633640"/>
                </a:cubicBezTo>
                <a:cubicBezTo>
                  <a:pt x="4648016" y="2646033"/>
                  <a:pt x="4637843" y="2667289"/>
                  <a:pt x="4617793" y="2682689"/>
                </a:cubicBezTo>
                <a:cubicBezTo>
                  <a:pt x="4582940" y="2707208"/>
                  <a:pt x="4543392" y="2708552"/>
                  <a:pt x="4540653" y="2726039"/>
                </a:cubicBezTo>
                <a:cubicBezTo>
                  <a:pt x="4520518" y="2734895"/>
                  <a:pt x="4484610" y="2733666"/>
                  <a:pt x="4478244" y="2754222"/>
                </a:cubicBezTo>
                <a:cubicBezTo>
                  <a:pt x="4469356" y="2744308"/>
                  <a:pt x="4460963" y="2773581"/>
                  <a:pt x="4445069" y="2771978"/>
                </a:cubicBezTo>
                <a:cubicBezTo>
                  <a:pt x="4433079" y="2769658"/>
                  <a:pt x="4427736" y="2777998"/>
                  <a:pt x="4418912" y="2782732"/>
                </a:cubicBezTo>
                <a:cubicBezTo>
                  <a:pt x="4404355" y="2783300"/>
                  <a:pt x="4370000" y="2810533"/>
                  <a:pt x="4363178" y="2821763"/>
                </a:cubicBezTo>
                <a:cubicBezTo>
                  <a:pt x="4350513" y="2855639"/>
                  <a:pt x="4286603" y="2864646"/>
                  <a:pt x="4275326" y="2891335"/>
                </a:cubicBezTo>
                <a:cubicBezTo>
                  <a:pt x="4269304" y="2897284"/>
                  <a:pt x="4262661" y="2901653"/>
                  <a:pt x="4255667" y="2905018"/>
                </a:cubicBezTo>
                <a:lnTo>
                  <a:pt x="4234983" y="2912298"/>
                </a:lnTo>
                <a:lnTo>
                  <a:pt x="4226882" y="2910079"/>
                </a:lnTo>
                <a:lnTo>
                  <a:pt x="4215462" y="2916885"/>
                </a:lnTo>
                <a:lnTo>
                  <a:pt x="4211632" y="2917760"/>
                </a:lnTo>
                <a:lnTo>
                  <a:pt x="4190465" y="2923708"/>
                </a:lnTo>
                <a:cubicBezTo>
                  <a:pt x="4211448" y="2943977"/>
                  <a:pt x="4137000" y="2948398"/>
                  <a:pt x="4164947" y="2959675"/>
                </a:cubicBezTo>
                <a:cubicBezTo>
                  <a:pt x="4131823" y="2976992"/>
                  <a:pt x="4167115" y="2983181"/>
                  <a:pt x="4117371" y="2984784"/>
                </a:cubicBezTo>
                <a:cubicBezTo>
                  <a:pt x="4074961" y="3029115"/>
                  <a:pt x="3930684" y="3042351"/>
                  <a:pt x="3904979" y="3091607"/>
                </a:cubicBezTo>
                <a:cubicBezTo>
                  <a:pt x="3848569" y="3136734"/>
                  <a:pt x="3808307" y="3221571"/>
                  <a:pt x="3778911" y="3255548"/>
                </a:cubicBezTo>
                <a:lnTo>
                  <a:pt x="3728606" y="3295465"/>
                </a:lnTo>
                <a:lnTo>
                  <a:pt x="3718668" y="3304992"/>
                </a:lnTo>
                <a:lnTo>
                  <a:pt x="3717842" y="3305447"/>
                </a:lnTo>
                <a:lnTo>
                  <a:pt x="3718578" y="3308616"/>
                </a:lnTo>
                <a:lnTo>
                  <a:pt x="3712398" y="3318359"/>
                </a:lnTo>
                <a:lnTo>
                  <a:pt x="3702979" y="3338545"/>
                </a:lnTo>
                <a:lnTo>
                  <a:pt x="3698626" y="3341390"/>
                </a:lnTo>
                <a:lnTo>
                  <a:pt x="3680384" y="3370390"/>
                </a:lnTo>
                <a:lnTo>
                  <a:pt x="3678906" y="3370346"/>
                </a:lnTo>
                <a:cubicBezTo>
                  <a:pt x="3675169" y="3370915"/>
                  <a:pt x="3671627" y="3372581"/>
                  <a:pt x="3668393" y="3376590"/>
                </a:cubicBezTo>
                <a:cubicBezTo>
                  <a:pt x="3665128" y="3373435"/>
                  <a:pt x="3662941" y="3371857"/>
                  <a:pt x="3661364" y="3371467"/>
                </a:cubicBezTo>
                <a:lnTo>
                  <a:pt x="3658334" y="3373274"/>
                </a:lnTo>
                <a:lnTo>
                  <a:pt x="3657792" y="3373950"/>
                </a:lnTo>
                <a:lnTo>
                  <a:pt x="3651105" y="3389533"/>
                </a:lnTo>
                <a:lnTo>
                  <a:pt x="3648132" y="3388884"/>
                </a:lnTo>
                <a:lnTo>
                  <a:pt x="3643801" y="3396002"/>
                </a:lnTo>
                <a:lnTo>
                  <a:pt x="3639159" y="3398369"/>
                </a:lnTo>
                <a:lnTo>
                  <a:pt x="3617811" y="3425254"/>
                </a:lnTo>
                <a:lnTo>
                  <a:pt x="3616346" y="3425054"/>
                </a:lnTo>
                <a:cubicBezTo>
                  <a:pt x="3612568" y="3425220"/>
                  <a:pt x="3608861" y="3426500"/>
                  <a:pt x="3605202" y="3430140"/>
                </a:cubicBezTo>
                <a:cubicBezTo>
                  <a:pt x="3593624" y="3416203"/>
                  <a:pt x="3596350" y="3429196"/>
                  <a:pt x="3586582" y="3441167"/>
                </a:cubicBezTo>
                <a:lnTo>
                  <a:pt x="3580103" y="3439005"/>
                </a:lnTo>
                <a:lnTo>
                  <a:pt x="3576872" y="3444094"/>
                </a:lnTo>
                <a:lnTo>
                  <a:pt x="3572338" y="3449943"/>
                </a:lnTo>
                <a:lnTo>
                  <a:pt x="3571965" y="3449964"/>
                </a:lnTo>
                <a:cubicBezTo>
                  <a:pt x="3570381" y="3451036"/>
                  <a:pt x="3568666" y="3452883"/>
                  <a:pt x="3566623" y="3455947"/>
                </a:cubicBezTo>
                <a:lnTo>
                  <a:pt x="3564070" y="3460601"/>
                </a:lnTo>
                <a:lnTo>
                  <a:pt x="3526726" y="3463163"/>
                </a:lnTo>
                <a:lnTo>
                  <a:pt x="3525139" y="3464518"/>
                </a:lnTo>
                <a:lnTo>
                  <a:pt x="3506741" y="3487501"/>
                </a:lnTo>
                <a:lnTo>
                  <a:pt x="3501585" y="3492832"/>
                </a:lnTo>
                <a:lnTo>
                  <a:pt x="3501212" y="3492813"/>
                </a:lnTo>
                <a:cubicBezTo>
                  <a:pt x="3499519" y="3493712"/>
                  <a:pt x="3497607" y="3495365"/>
                  <a:pt x="3495239" y="3498192"/>
                </a:cubicBezTo>
                <a:lnTo>
                  <a:pt x="3492183" y="3502548"/>
                </a:lnTo>
                <a:lnTo>
                  <a:pt x="3476697" y="3501956"/>
                </a:lnTo>
                <a:lnTo>
                  <a:pt x="3469187" y="3506574"/>
                </a:lnTo>
                <a:cubicBezTo>
                  <a:pt x="3445645" y="3518609"/>
                  <a:pt x="3423473" y="3525406"/>
                  <a:pt x="3408103" y="3549813"/>
                </a:cubicBezTo>
                <a:cubicBezTo>
                  <a:pt x="3378281" y="3572305"/>
                  <a:pt x="3347536" y="3585981"/>
                  <a:pt x="3326209" y="3609630"/>
                </a:cubicBezTo>
                <a:cubicBezTo>
                  <a:pt x="3312029" y="3612732"/>
                  <a:pt x="3300832" y="3618217"/>
                  <a:pt x="3297595" y="3632513"/>
                </a:cubicBezTo>
                <a:cubicBezTo>
                  <a:pt x="3268034" y="3651465"/>
                  <a:pt x="3252747" y="3646464"/>
                  <a:pt x="3242015" y="3667904"/>
                </a:cubicBezTo>
                <a:cubicBezTo>
                  <a:pt x="3212592" y="3663443"/>
                  <a:pt x="3216999" y="3670428"/>
                  <a:pt x="3213720" y="3680766"/>
                </a:cubicBezTo>
                <a:lnTo>
                  <a:pt x="3212968" y="3681905"/>
                </a:lnTo>
                <a:lnTo>
                  <a:pt x="3208857" y="3681194"/>
                </a:lnTo>
                <a:lnTo>
                  <a:pt x="3203557" y="3683492"/>
                </a:lnTo>
                <a:lnTo>
                  <a:pt x="3192199" y="3693448"/>
                </a:lnTo>
                <a:lnTo>
                  <a:pt x="3188443" y="3697797"/>
                </a:lnTo>
                <a:cubicBezTo>
                  <a:pt x="3185664" y="3700566"/>
                  <a:pt x="3183571" y="3702117"/>
                  <a:pt x="3181853" y="3702869"/>
                </a:cubicBezTo>
                <a:lnTo>
                  <a:pt x="3181526" y="3702803"/>
                </a:lnTo>
                <a:lnTo>
                  <a:pt x="3175672" y="3707933"/>
                </a:lnTo>
                <a:cubicBezTo>
                  <a:pt x="3166167" y="3717032"/>
                  <a:pt x="3157275" y="3726303"/>
                  <a:pt x="3149098" y="3735473"/>
                </a:cubicBezTo>
                <a:cubicBezTo>
                  <a:pt x="3131805" y="3730982"/>
                  <a:pt x="3107037" y="3771274"/>
                  <a:pt x="3093676" y="3747916"/>
                </a:cubicBezTo>
                <a:cubicBezTo>
                  <a:pt x="3082134" y="3759681"/>
                  <a:pt x="3081445" y="3774208"/>
                  <a:pt x="3074500" y="3757479"/>
                </a:cubicBezTo>
                <a:cubicBezTo>
                  <a:pt x="3070379" y="3760967"/>
                  <a:pt x="3066780" y="3761874"/>
                  <a:pt x="3063387" y="3761557"/>
                </a:cubicBezTo>
                <a:lnTo>
                  <a:pt x="3062129" y="3761145"/>
                </a:lnTo>
                <a:lnTo>
                  <a:pt x="3036739" y="3787643"/>
                </a:lnTo>
                <a:lnTo>
                  <a:pt x="3032052" y="3789608"/>
                </a:lnTo>
                <a:lnTo>
                  <a:pt x="3017184" y="3808868"/>
                </a:lnTo>
                <a:lnTo>
                  <a:pt x="3008605" y="3817755"/>
                </a:lnTo>
                <a:cubicBezTo>
                  <a:pt x="3008414" y="3819321"/>
                  <a:pt x="3008224" y="3820887"/>
                  <a:pt x="3008033" y="3822453"/>
                </a:cubicBezTo>
                <a:cubicBezTo>
                  <a:pt x="3006391" y="3826310"/>
                  <a:pt x="3002705" y="3830278"/>
                  <a:pt x="2994428" y="3834466"/>
                </a:cubicBezTo>
                <a:lnTo>
                  <a:pt x="2992169" y="3835021"/>
                </a:lnTo>
                <a:lnTo>
                  <a:pt x="2983549" y="3847993"/>
                </a:lnTo>
                <a:cubicBezTo>
                  <a:pt x="2960510" y="3867678"/>
                  <a:pt x="2901138" y="3908837"/>
                  <a:pt x="2853933" y="3953133"/>
                </a:cubicBezTo>
                <a:cubicBezTo>
                  <a:pt x="2808033" y="3994677"/>
                  <a:pt x="2713619" y="4093809"/>
                  <a:pt x="2700319" y="4113764"/>
                </a:cubicBezTo>
                <a:cubicBezTo>
                  <a:pt x="2643027" y="4162918"/>
                  <a:pt x="2554297" y="4214583"/>
                  <a:pt x="2510176" y="4248057"/>
                </a:cubicBezTo>
                <a:cubicBezTo>
                  <a:pt x="2480008" y="4274910"/>
                  <a:pt x="2451360" y="4302454"/>
                  <a:pt x="2435589" y="4314608"/>
                </a:cubicBezTo>
                <a:cubicBezTo>
                  <a:pt x="2429170" y="4317312"/>
                  <a:pt x="2422437" y="4319228"/>
                  <a:pt x="2415553" y="4320982"/>
                </a:cubicBezTo>
                <a:lnTo>
                  <a:pt x="2411954" y="4321914"/>
                </a:lnTo>
                <a:lnTo>
                  <a:pt x="2354125" y="4349531"/>
                </a:lnTo>
                <a:cubicBezTo>
                  <a:pt x="2343772" y="4371461"/>
                  <a:pt x="2307824" y="4382236"/>
                  <a:pt x="2283738" y="4401913"/>
                </a:cubicBezTo>
                <a:lnTo>
                  <a:pt x="2274639" y="4413265"/>
                </a:lnTo>
                <a:lnTo>
                  <a:pt x="2200361" y="4461969"/>
                </a:lnTo>
                <a:lnTo>
                  <a:pt x="2151385" y="4498639"/>
                </a:lnTo>
                <a:lnTo>
                  <a:pt x="2142612" y="4509639"/>
                </a:lnTo>
                <a:lnTo>
                  <a:pt x="2126867" y="4512135"/>
                </a:lnTo>
                <a:cubicBezTo>
                  <a:pt x="2124531" y="4511693"/>
                  <a:pt x="2122418" y="4510934"/>
                  <a:pt x="2120592" y="4509890"/>
                </a:cubicBezTo>
                <a:lnTo>
                  <a:pt x="2082302" y="4540317"/>
                </a:lnTo>
                <a:lnTo>
                  <a:pt x="2077252" y="4543206"/>
                </a:lnTo>
                <a:lnTo>
                  <a:pt x="2040915" y="4560268"/>
                </a:lnTo>
                <a:lnTo>
                  <a:pt x="1984507" y="4581220"/>
                </a:lnTo>
                <a:cubicBezTo>
                  <a:pt x="1964384" y="4585398"/>
                  <a:pt x="1938044" y="4573840"/>
                  <a:pt x="1921726" y="4594994"/>
                </a:cubicBezTo>
                <a:cubicBezTo>
                  <a:pt x="1920592" y="4581396"/>
                  <a:pt x="1897862" y="4611715"/>
                  <a:pt x="1886796" y="4605417"/>
                </a:cubicBezTo>
                <a:cubicBezTo>
                  <a:pt x="1879070" y="4599422"/>
                  <a:pt x="1870376" y="4607222"/>
                  <a:pt x="1861080" y="4610008"/>
                </a:cubicBezTo>
                <a:cubicBezTo>
                  <a:pt x="1855441" y="4608259"/>
                  <a:pt x="1842338" y="4612554"/>
                  <a:pt x="1829217" y="4618611"/>
                </a:cubicBezTo>
                <a:lnTo>
                  <a:pt x="1809298" y="4630561"/>
                </a:lnTo>
                <a:lnTo>
                  <a:pt x="1734333" y="4646342"/>
                </a:lnTo>
                <a:cubicBezTo>
                  <a:pt x="1653444" y="4693579"/>
                  <a:pt x="1470685" y="4809313"/>
                  <a:pt x="1356409" y="4866278"/>
                </a:cubicBezTo>
                <a:cubicBezTo>
                  <a:pt x="1242133" y="4923243"/>
                  <a:pt x="1130993" y="4949897"/>
                  <a:pt x="1048676" y="4988133"/>
                </a:cubicBezTo>
                <a:lnTo>
                  <a:pt x="862512" y="5095694"/>
                </a:lnTo>
                <a:lnTo>
                  <a:pt x="861635" y="5094880"/>
                </a:lnTo>
                <a:cubicBezTo>
                  <a:pt x="858943" y="5093517"/>
                  <a:pt x="855583" y="5093379"/>
                  <a:pt x="850724" y="5095804"/>
                </a:cubicBezTo>
                <a:cubicBezTo>
                  <a:pt x="851804" y="5076077"/>
                  <a:pt x="845283" y="5091169"/>
                  <a:pt x="830865" y="5100063"/>
                </a:cubicBezTo>
                <a:cubicBezTo>
                  <a:pt x="829326" y="5071407"/>
                  <a:pt x="792234" y="5106340"/>
                  <a:pt x="779694" y="5096364"/>
                </a:cubicBezTo>
                <a:cubicBezTo>
                  <a:pt x="769141" y="5103544"/>
                  <a:pt x="757951" y="5110614"/>
                  <a:pt x="746322" y="5117315"/>
                </a:cubicBezTo>
                <a:lnTo>
                  <a:pt x="739355" y="5120945"/>
                </a:lnTo>
                <a:cubicBezTo>
                  <a:pt x="739274" y="5120887"/>
                  <a:pt x="739192" y="5120831"/>
                  <a:pt x="739112" y="5120776"/>
                </a:cubicBezTo>
                <a:cubicBezTo>
                  <a:pt x="737374" y="5121048"/>
                  <a:pt x="734997" y="5122048"/>
                  <a:pt x="731553" y="5124122"/>
                </a:cubicBezTo>
                <a:lnTo>
                  <a:pt x="713129" y="5134606"/>
                </a:lnTo>
                <a:lnTo>
                  <a:pt x="707783" y="5135422"/>
                </a:lnTo>
                <a:lnTo>
                  <a:pt x="674773" y="5139365"/>
                </a:lnTo>
                <a:cubicBezTo>
                  <a:pt x="654149" y="5146330"/>
                  <a:pt x="611984" y="5162878"/>
                  <a:pt x="580910" y="5175217"/>
                </a:cubicBezTo>
                <a:lnTo>
                  <a:pt x="0" y="5322018"/>
                </a:lnTo>
                <a:lnTo>
                  <a:pt x="47389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F185BF7-DC2C-6E27-FAA3-463CD231A78B}"/>
              </a:ext>
            </a:extLst>
          </p:cNvPr>
          <p:cNvSpPr>
            <a:spLocks noGrp="1"/>
          </p:cNvSpPr>
          <p:nvPr>
            <p:ph type="title"/>
          </p:nvPr>
        </p:nvSpPr>
        <p:spPr>
          <a:xfrm>
            <a:off x="812800" y="603623"/>
            <a:ext cx="5436925" cy="1786965"/>
          </a:xfrm>
        </p:spPr>
        <p:txBody>
          <a:bodyPr anchor="t">
            <a:normAutofit/>
          </a:bodyPr>
          <a:lstStyle/>
          <a:p>
            <a:r>
              <a:rPr lang="en-US" dirty="0"/>
              <a:t>Submit </a:t>
            </a:r>
            <a:r>
              <a:rPr lang="en-US" dirty="0" err="1"/>
              <a:t>Slurm</a:t>
            </a:r>
            <a:r>
              <a:rPr lang="en-US" dirty="0"/>
              <a:t> Job</a:t>
            </a:r>
          </a:p>
        </p:txBody>
      </p:sp>
      <p:sp>
        <p:nvSpPr>
          <p:cNvPr id="3" name="Content Placeholder 2">
            <a:extLst>
              <a:ext uri="{FF2B5EF4-FFF2-40B4-BE49-F238E27FC236}">
                <a16:creationId xmlns:a16="http://schemas.microsoft.com/office/drawing/2014/main" id="{EB4FAC97-C207-E8C6-59BF-191E9EAF3AB0}"/>
              </a:ext>
            </a:extLst>
          </p:cNvPr>
          <p:cNvSpPr>
            <a:spLocks noGrp="1"/>
          </p:cNvSpPr>
          <p:nvPr>
            <p:ph idx="1"/>
          </p:nvPr>
        </p:nvSpPr>
        <p:spPr>
          <a:xfrm>
            <a:off x="4667416" y="2496709"/>
            <a:ext cx="6297433" cy="3757667"/>
          </a:xfrm>
        </p:spPr>
        <p:txBody>
          <a:bodyPr anchor="ctr">
            <a:normAutofit/>
          </a:bodyPr>
          <a:lstStyle/>
          <a:p>
            <a:pPr marL="0" indent="0">
              <a:buNone/>
            </a:pPr>
            <a:r>
              <a:rPr lang="en-US" dirty="0" err="1">
                <a:latin typeface="Consolas" panose="020B0609020204030204" pitchFamily="49" charset="0"/>
              </a:rPr>
              <a:t>sbatch</a:t>
            </a:r>
            <a:r>
              <a:rPr lang="en-US" dirty="0">
                <a:latin typeface="Consolas" panose="020B0609020204030204" pitchFamily="49" charset="0"/>
              </a:rPr>
              <a:t> </a:t>
            </a:r>
            <a:r>
              <a:rPr lang="en-US" dirty="0" err="1">
                <a:latin typeface="Consolas" panose="020B0609020204030204" pitchFamily="49" charset="0"/>
              </a:rPr>
              <a:t>monomer_reduceddbs_alphafold.slurm</a:t>
            </a:r>
            <a:endParaRPr lang="en-US" dirty="0">
              <a:latin typeface="Consolas" panose="020B0609020204030204" pitchFamily="49" charset="0"/>
            </a:endParaRPr>
          </a:p>
        </p:txBody>
      </p:sp>
    </p:spTree>
    <p:extLst>
      <p:ext uri="{BB962C8B-B14F-4D97-AF65-F5344CB8AC3E}">
        <p14:creationId xmlns:p14="http://schemas.microsoft.com/office/powerpoint/2010/main" val="3253790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CC05B-372E-CB64-1C29-CC80DAA7DFB8}"/>
              </a:ext>
            </a:extLst>
          </p:cNvPr>
          <p:cNvSpPr>
            <a:spLocks noGrp="1"/>
          </p:cNvSpPr>
          <p:nvPr>
            <p:ph type="title"/>
          </p:nvPr>
        </p:nvSpPr>
        <p:spPr/>
        <p:txBody>
          <a:bodyPr/>
          <a:lstStyle/>
          <a:p>
            <a:r>
              <a:rPr lang="en-US" dirty="0"/>
              <a:t>Input: FASTA File</a:t>
            </a:r>
          </a:p>
        </p:txBody>
      </p:sp>
      <p:sp>
        <p:nvSpPr>
          <p:cNvPr id="3" name="Content Placeholder 2">
            <a:extLst>
              <a:ext uri="{FF2B5EF4-FFF2-40B4-BE49-F238E27FC236}">
                <a16:creationId xmlns:a16="http://schemas.microsoft.com/office/drawing/2014/main" id="{4C2373B6-EEAC-0565-4B8E-7645FBF04E4C}"/>
              </a:ext>
            </a:extLst>
          </p:cNvPr>
          <p:cNvSpPr>
            <a:spLocks noGrp="1"/>
          </p:cNvSpPr>
          <p:nvPr>
            <p:ph idx="1"/>
          </p:nvPr>
        </p:nvSpPr>
        <p:spPr/>
        <p:txBody>
          <a:bodyPr/>
          <a:lstStyle/>
          <a:p>
            <a:r>
              <a:rPr lang="en-US" dirty="0"/>
              <a:t>Generate a FASTA file in your preferred manner</a:t>
            </a:r>
          </a:p>
          <a:p>
            <a:r>
              <a:rPr lang="en-US" dirty="0">
                <a:hlinkClick r:id="rId2"/>
              </a:rPr>
              <a:t>https://rest.uniprot.org/uniprotkb/P21554.fasta</a:t>
            </a:r>
            <a:r>
              <a:rPr lang="en-US" dirty="0"/>
              <a:t> </a:t>
            </a:r>
          </a:p>
          <a:p>
            <a:pPr marL="560070" lvl="1" indent="-285750">
              <a:buFont typeface="Arial" panose="020B0604020202020204" pitchFamily="34" charset="0"/>
              <a:buChar char="•"/>
            </a:pPr>
            <a:r>
              <a:rPr lang="en-US" dirty="0"/>
              <a:t>P21554: </a:t>
            </a:r>
            <a:r>
              <a:rPr lang="en-US" dirty="0" err="1"/>
              <a:t>UniProt</a:t>
            </a:r>
            <a:r>
              <a:rPr lang="en-US" dirty="0"/>
              <a:t> unique ID for human Cannabinoid Receptor 1 GPCR</a:t>
            </a:r>
          </a:p>
          <a:p>
            <a:endParaRPr lang="en-US" dirty="0"/>
          </a:p>
          <a:p>
            <a:r>
              <a:rPr lang="en-US" dirty="0"/>
              <a:t>Get your FASTA file onto Rivanna in your working directory</a:t>
            </a:r>
          </a:p>
          <a:p>
            <a:pPr marL="560070" lvl="1" indent="-285750">
              <a:buFont typeface="Arial" panose="020B0604020202020204" pitchFamily="34" charset="0"/>
              <a:buChar char="•"/>
            </a:pPr>
            <a:r>
              <a:rPr lang="en-US" dirty="0"/>
              <a:t>OOD, Globus, </a:t>
            </a:r>
            <a:r>
              <a:rPr lang="en-US" dirty="0" err="1">
                <a:latin typeface="Consolas" panose="020B0609020204030204" pitchFamily="49" charset="0"/>
                <a:cs typeface="Courier New" panose="02070309020205020404" pitchFamily="49" charset="0"/>
              </a:rPr>
              <a:t>scp</a:t>
            </a:r>
            <a:r>
              <a:rPr lang="en-US" dirty="0"/>
              <a:t>, make file directly on Rivanna with </a:t>
            </a:r>
            <a:r>
              <a:rPr lang="en-US" dirty="0">
                <a:latin typeface="Consolas" panose="020B0609020204030204" pitchFamily="49" charset="0"/>
                <a:cs typeface="Courier New" panose="02070309020205020404" pitchFamily="49" charset="0"/>
              </a:rPr>
              <a:t>nano/vim</a:t>
            </a:r>
            <a:r>
              <a:rPr lang="en-US" dirty="0"/>
              <a:t>, etc.</a:t>
            </a:r>
          </a:p>
        </p:txBody>
      </p:sp>
      <p:pic>
        <p:nvPicPr>
          <p:cNvPr id="6" name="Picture 5">
            <a:extLst>
              <a:ext uri="{FF2B5EF4-FFF2-40B4-BE49-F238E27FC236}">
                <a16:creationId xmlns:a16="http://schemas.microsoft.com/office/drawing/2014/main" id="{326AD2F7-7AED-A573-294C-57F1838BD0A9}"/>
              </a:ext>
            </a:extLst>
          </p:cNvPr>
          <p:cNvPicPr>
            <a:picLocks noChangeAspect="1"/>
          </p:cNvPicPr>
          <p:nvPr/>
        </p:nvPicPr>
        <p:blipFill>
          <a:blip r:embed="rId3"/>
          <a:stretch>
            <a:fillRect/>
          </a:stretch>
        </p:blipFill>
        <p:spPr>
          <a:xfrm>
            <a:off x="1500334" y="4662884"/>
            <a:ext cx="6030167" cy="1314633"/>
          </a:xfrm>
          <a:prstGeom prst="rect">
            <a:avLst/>
          </a:prstGeom>
        </p:spPr>
      </p:pic>
      <p:pic>
        <p:nvPicPr>
          <p:cNvPr id="10" name="Picture 9" descr="Text&#10;&#10;Description automatically generated">
            <a:extLst>
              <a:ext uri="{FF2B5EF4-FFF2-40B4-BE49-F238E27FC236}">
                <a16:creationId xmlns:a16="http://schemas.microsoft.com/office/drawing/2014/main" id="{A515EF0F-97E1-3D56-4A18-617BD1780D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9572" y="3970421"/>
            <a:ext cx="2514791" cy="2887579"/>
          </a:xfrm>
          <a:prstGeom prst="rect">
            <a:avLst/>
          </a:prstGeom>
        </p:spPr>
      </p:pic>
    </p:spTree>
    <p:extLst>
      <p:ext uri="{BB962C8B-B14F-4D97-AF65-F5344CB8AC3E}">
        <p14:creationId xmlns:p14="http://schemas.microsoft.com/office/powerpoint/2010/main" val="2620138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642F11-B918-C2E6-8E79-8EFF1401248A}"/>
              </a:ext>
            </a:extLst>
          </p:cNvPr>
          <p:cNvSpPr>
            <a:spLocks noGrp="1"/>
          </p:cNvSpPr>
          <p:nvPr>
            <p:ph type="title"/>
          </p:nvPr>
        </p:nvSpPr>
        <p:spPr>
          <a:xfrm>
            <a:off x="-1325" y="-4"/>
            <a:ext cx="12192000" cy="709688"/>
          </a:xfrm>
        </p:spPr>
        <p:txBody>
          <a:bodyPr>
            <a:normAutofit/>
          </a:bodyPr>
          <a:lstStyle/>
          <a:p>
            <a:r>
              <a:rPr lang="en-US" dirty="0" err="1"/>
              <a:t>Slurm</a:t>
            </a:r>
            <a:r>
              <a:rPr lang="en-US" dirty="0"/>
              <a:t> Script for monomers (Full Database)</a:t>
            </a:r>
          </a:p>
        </p:txBody>
      </p:sp>
      <p:sp>
        <p:nvSpPr>
          <p:cNvPr id="3" name="Content Placeholder 2">
            <a:extLst>
              <a:ext uri="{FF2B5EF4-FFF2-40B4-BE49-F238E27FC236}">
                <a16:creationId xmlns:a16="http://schemas.microsoft.com/office/drawing/2014/main" id="{CA637E7C-828D-3EEF-526B-6EA0089AF657}"/>
              </a:ext>
            </a:extLst>
          </p:cNvPr>
          <p:cNvSpPr>
            <a:spLocks noGrp="1"/>
          </p:cNvSpPr>
          <p:nvPr>
            <p:ph idx="1"/>
          </p:nvPr>
        </p:nvSpPr>
        <p:spPr>
          <a:xfrm>
            <a:off x="0" y="820190"/>
            <a:ext cx="11944124" cy="6037808"/>
          </a:xfrm>
        </p:spPr>
        <p:txBody>
          <a:bodyPr>
            <a:normAutofit fontScale="77500" lnSpcReduction="20000"/>
          </a:bodyPr>
          <a:lstStyle/>
          <a:p>
            <a:pPr marL="0" indent="0">
              <a:lnSpc>
                <a:spcPct val="90000"/>
              </a:lnSpc>
              <a:buNone/>
            </a:pPr>
            <a:r>
              <a:rPr lang="en-US" sz="1400" b="0" dirty="0">
                <a:effectLst/>
                <a:latin typeface="Consolas" panose="020B0609020204030204" pitchFamily="49" charset="0"/>
              </a:rPr>
              <a:t>#!/bin/bash</a:t>
            </a:r>
          </a:p>
          <a:p>
            <a:pPr marL="0" indent="0">
              <a:lnSpc>
                <a:spcPct val="90000"/>
              </a:lnSpc>
              <a:buNone/>
            </a:pPr>
            <a:r>
              <a:rPr lang="en-US" sz="1400" b="0" dirty="0">
                <a:effectLst/>
                <a:latin typeface="Consolas" panose="020B0609020204030204" pitchFamily="49" charset="0"/>
              </a:rPr>
              <a:t>#SBATCH -A </a:t>
            </a:r>
            <a:r>
              <a:rPr lang="en-US" sz="1400" dirty="0" err="1">
                <a:solidFill>
                  <a:srgbClr val="FF0000"/>
                </a:solidFill>
                <a:latin typeface="Consolas" panose="020B0609020204030204" pitchFamily="49" charset="0"/>
              </a:rPr>
              <a:t>r</a:t>
            </a:r>
            <a:r>
              <a:rPr lang="en-US" sz="1400" b="0" dirty="0" err="1">
                <a:solidFill>
                  <a:srgbClr val="FF0000"/>
                </a:solidFill>
                <a:effectLst/>
                <a:latin typeface="Consolas" panose="020B0609020204030204" pitchFamily="49" charset="0"/>
              </a:rPr>
              <a:t>ivanna</a:t>
            </a:r>
            <a:r>
              <a:rPr lang="en-US" sz="1400" b="0" dirty="0">
                <a:solidFill>
                  <a:srgbClr val="FF0000"/>
                </a:solidFill>
                <a:effectLst/>
                <a:latin typeface="Consolas" panose="020B0609020204030204" pitchFamily="49" charset="0"/>
              </a:rPr>
              <a:t>-training</a:t>
            </a:r>
            <a:r>
              <a:rPr lang="en-US" sz="1400" b="0" dirty="0">
                <a:effectLst/>
                <a:latin typeface="Consolas" panose="020B0609020204030204" pitchFamily="49" charset="0"/>
              </a:rPr>
              <a:t>    # your allocation account</a:t>
            </a:r>
          </a:p>
          <a:p>
            <a:pPr marL="0" indent="0">
              <a:lnSpc>
                <a:spcPct val="90000"/>
              </a:lnSpc>
              <a:buNone/>
            </a:pPr>
            <a:r>
              <a:rPr lang="en-US" sz="1400" b="0" dirty="0">
                <a:effectLst/>
                <a:latin typeface="Consolas" panose="020B0609020204030204" pitchFamily="49" charset="0"/>
              </a:rPr>
              <a:t>#SBATCH -p </a:t>
            </a:r>
            <a:r>
              <a:rPr lang="en-US" sz="1400" b="0" dirty="0" err="1">
                <a:effectLst/>
                <a:latin typeface="Consolas" panose="020B0609020204030204" pitchFamily="49" charset="0"/>
              </a:rPr>
              <a:t>gpu</a:t>
            </a:r>
            <a:r>
              <a:rPr lang="en-US" sz="1400" b="0" dirty="0">
                <a:effectLst/>
                <a:latin typeface="Consolas" panose="020B0609020204030204" pitchFamily="49" charset="0"/>
              </a:rPr>
              <a:t>          # partition</a:t>
            </a:r>
          </a:p>
          <a:p>
            <a:pPr marL="0" indent="0">
              <a:lnSpc>
                <a:spcPct val="90000"/>
              </a:lnSpc>
              <a:buNone/>
            </a:pPr>
            <a:r>
              <a:rPr lang="en-US" sz="1400" b="0" dirty="0">
                <a:effectLst/>
                <a:latin typeface="Consolas" panose="020B0609020204030204" pitchFamily="49" charset="0"/>
              </a:rPr>
              <a:t>#SBATCH --</a:t>
            </a:r>
            <a:r>
              <a:rPr lang="en-US" sz="1400" b="0" dirty="0" err="1">
                <a:effectLst/>
                <a:latin typeface="Consolas" panose="020B0609020204030204" pitchFamily="49" charset="0"/>
              </a:rPr>
              <a:t>gres</a:t>
            </a:r>
            <a:r>
              <a:rPr lang="en-US" sz="1400" b="0" dirty="0">
                <a:effectLst/>
                <a:latin typeface="Consolas" panose="020B0609020204030204" pitchFamily="49" charset="0"/>
              </a:rPr>
              <a:t>=gpu:1    # number of GPUs (only 1 because </a:t>
            </a:r>
            <a:r>
              <a:rPr lang="en-US" sz="1400" b="0" dirty="0" err="1">
                <a:effectLst/>
                <a:latin typeface="Consolas" panose="020B0609020204030204" pitchFamily="49" charset="0"/>
              </a:rPr>
              <a:t>Alphafold</a:t>
            </a:r>
            <a:r>
              <a:rPr lang="en-US" sz="1400" b="0" dirty="0">
                <a:effectLst/>
                <a:latin typeface="Consolas" panose="020B0609020204030204" pitchFamily="49" charset="0"/>
              </a:rPr>
              <a:t> isn’t multi-GPU enabled)</a:t>
            </a:r>
          </a:p>
          <a:p>
            <a:pPr marL="0" indent="0">
              <a:lnSpc>
                <a:spcPct val="90000"/>
              </a:lnSpc>
              <a:buNone/>
            </a:pPr>
            <a:r>
              <a:rPr lang="en-US" sz="1400" b="0" dirty="0">
                <a:effectLst/>
                <a:latin typeface="Consolas" panose="020B0609020204030204" pitchFamily="49" charset="0"/>
              </a:rPr>
              <a:t>#SBATCH -C "v100|a100"  # request a V100 or A100 GPU</a:t>
            </a:r>
          </a:p>
          <a:p>
            <a:pPr marL="0" indent="0">
              <a:lnSpc>
                <a:spcPct val="90000"/>
              </a:lnSpc>
              <a:buNone/>
            </a:pPr>
            <a:r>
              <a:rPr lang="en-US" sz="1400" b="0" dirty="0">
                <a:effectLst/>
                <a:latin typeface="Consolas" panose="020B0609020204030204" pitchFamily="49" charset="0"/>
              </a:rPr>
              <a:t>#SBATCH -N 1            # number of nodes</a:t>
            </a:r>
          </a:p>
          <a:p>
            <a:pPr marL="0" indent="0">
              <a:lnSpc>
                <a:spcPct val="90000"/>
              </a:lnSpc>
              <a:buNone/>
            </a:pPr>
            <a:r>
              <a:rPr lang="en-US" sz="1400" b="0" dirty="0">
                <a:effectLst/>
                <a:latin typeface="Consolas" panose="020B0609020204030204" pitchFamily="49" charset="0"/>
              </a:rPr>
              <a:t>#SBATCH -c 8            # number of cores (</a:t>
            </a:r>
            <a:r>
              <a:rPr lang="en-US" sz="1400" b="0" dirty="0" err="1">
                <a:effectLst/>
                <a:latin typeface="Consolas" panose="020B0609020204030204" pitchFamily="49" charset="0"/>
              </a:rPr>
              <a:t>jackhmmr</a:t>
            </a:r>
            <a:r>
              <a:rPr lang="en-US" sz="1400" b="0" dirty="0">
                <a:effectLst/>
                <a:latin typeface="Consolas" panose="020B0609020204030204" pitchFamily="49" charset="0"/>
              </a:rPr>
              <a:t> is hardcoded to use 8 cores, more does not speed it up)</a:t>
            </a:r>
          </a:p>
          <a:p>
            <a:pPr marL="0" indent="0">
              <a:lnSpc>
                <a:spcPct val="90000"/>
              </a:lnSpc>
              <a:buNone/>
            </a:pPr>
            <a:r>
              <a:rPr lang="en-US" sz="1400" b="0" dirty="0">
                <a:effectLst/>
                <a:latin typeface="Consolas" panose="020B0609020204030204" pitchFamily="49" charset="0"/>
              </a:rPr>
              <a:t>#SBATCH -t 10:00:00     # time</a:t>
            </a:r>
          </a:p>
          <a:p>
            <a:pPr marL="0" indent="0">
              <a:lnSpc>
                <a:spcPct val="90000"/>
              </a:lnSpc>
              <a:buNone/>
            </a:pPr>
            <a:br>
              <a:rPr lang="en-US" sz="1400" b="0" dirty="0">
                <a:effectLst/>
                <a:latin typeface="Consolas" panose="020B0609020204030204" pitchFamily="49" charset="0"/>
              </a:rPr>
            </a:br>
            <a:r>
              <a:rPr lang="en-US" sz="1400" b="0" dirty="0">
                <a:effectLst/>
                <a:latin typeface="Consolas" panose="020B0609020204030204" pitchFamily="49" charset="0"/>
              </a:rPr>
              <a:t>module purge</a:t>
            </a:r>
          </a:p>
          <a:p>
            <a:pPr marL="0" indent="0">
              <a:lnSpc>
                <a:spcPct val="90000"/>
              </a:lnSpc>
              <a:buNone/>
            </a:pPr>
            <a:r>
              <a:rPr lang="en-US" sz="1400" b="0" dirty="0">
                <a:effectLst/>
                <a:latin typeface="Consolas" panose="020B0609020204030204" pitchFamily="49" charset="0"/>
              </a:rPr>
              <a:t>module load singularity </a:t>
            </a:r>
            <a:r>
              <a:rPr lang="en-US" sz="1400" b="0" dirty="0" err="1">
                <a:effectLst/>
                <a:latin typeface="Consolas" panose="020B0609020204030204" pitchFamily="49" charset="0"/>
              </a:rPr>
              <a:t>alphafold</a:t>
            </a:r>
            <a:endParaRPr lang="en-US" sz="1400" b="0" dirty="0">
              <a:effectLst/>
              <a:latin typeface="Consolas" panose="020B0609020204030204" pitchFamily="49" charset="0"/>
            </a:endParaRPr>
          </a:p>
          <a:p>
            <a:pPr marL="0" indent="0">
              <a:lnSpc>
                <a:spcPct val="90000"/>
              </a:lnSpc>
              <a:buNone/>
            </a:pPr>
            <a:r>
              <a:rPr lang="en-US" sz="1400" b="0" dirty="0">
                <a:effectLst/>
                <a:latin typeface="Consolas" panose="020B0609020204030204" pitchFamily="49" charset="0"/>
              </a:rPr>
              <a:t>module load anaconda</a:t>
            </a:r>
          </a:p>
          <a:p>
            <a:pPr marL="0" indent="0">
              <a:lnSpc>
                <a:spcPct val="90000"/>
              </a:lnSpc>
              <a:buNone/>
            </a:pPr>
            <a:br>
              <a:rPr lang="en-US" sz="1400" b="0" dirty="0">
                <a:effectLst/>
                <a:latin typeface="Consolas" panose="020B0609020204030204" pitchFamily="49" charset="0"/>
              </a:rPr>
            </a:br>
            <a:r>
              <a:rPr lang="en-US" sz="1400" b="0" dirty="0">
                <a:effectLst/>
                <a:latin typeface="Consolas" panose="020B0609020204030204" pitchFamily="49" charset="0"/>
              </a:rPr>
              <a:t>run --</a:t>
            </a:r>
            <a:r>
              <a:rPr lang="en-US" sz="1400" b="0" dirty="0" err="1">
                <a:effectLst/>
                <a:latin typeface="Consolas" panose="020B0609020204030204" pitchFamily="49" charset="0"/>
              </a:rPr>
              <a:t>fasta_paths</a:t>
            </a:r>
            <a:r>
              <a:rPr lang="en-US" sz="1400" b="0" dirty="0">
                <a:effectLst/>
                <a:latin typeface="Consolas" panose="020B0609020204030204" pitchFamily="49" charset="0"/>
              </a:rPr>
              <a:t>=$PWD/</a:t>
            </a:r>
            <a:r>
              <a:rPr lang="en-US" sz="1400" b="0" dirty="0" err="1">
                <a:effectLst/>
                <a:latin typeface="Consolas" panose="020B0609020204030204" pitchFamily="49" charset="0"/>
              </a:rPr>
              <a:t>fasta</a:t>
            </a:r>
            <a:r>
              <a:rPr lang="en-US" sz="1400" b="0" dirty="0">
                <a:effectLst/>
                <a:latin typeface="Consolas" panose="020B0609020204030204" pitchFamily="49" charset="0"/>
              </a:rPr>
              <a:t>/</a:t>
            </a:r>
            <a:r>
              <a:rPr lang="en-US" sz="1400" b="0" dirty="0">
                <a:solidFill>
                  <a:srgbClr val="FF0000"/>
                </a:solidFill>
                <a:effectLst/>
                <a:latin typeface="Consolas" panose="020B0609020204030204" pitchFamily="49" charset="0"/>
              </a:rPr>
              <a:t>cb1.fasta </a:t>
            </a:r>
            <a:r>
              <a:rPr lang="en-US" sz="1400" b="0" dirty="0">
                <a:effectLst/>
                <a:latin typeface="Consolas" panose="020B0609020204030204" pitchFamily="49" charset="0"/>
              </a:rPr>
              <a:t>\</a:t>
            </a:r>
          </a:p>
          <a:p>
            <a:pPr marL="0" indent="0">
              <a:lnSpc>
                <a:spcPct val="90000"/>
              </a:lnSpc>
              <a:buNone/>
            </a:pPr>
            <a:r>
              <a:rPr lang="en-US" sz="1400" b="0" dirty="0">
                <a:effectLst/>
                <a:latin typeface="Consolas" panose="020B0609020204030204" pitchFamily="49" charset="0"/>
              </a:rPr>
              <a:t>    --</a:t>
            </a:r>
            <a:r>
              <a:rPr lang="en-US" sz="1400" b="0" dirty="0" err="1">
                <a:effectLst/>
                <a:latin typeface="Consolas" panose="020B0609020204030204" pitchFamily="49" charset="0"/>
              </a:rPr>
              <a:t>output_dir</a:t>
            </a:r>
            <a:r>
              <a:rPr lang="en-US" sz="1400" b="0" dirty="0">
                <a:effectLst/>
                <a:latin typeface="Consolas" panose="020B0609020204030204" pitchFamily="49" charset="0"/>
              </a:rPr>
              <a:t>=$PWD/</a:t>
            </a:r>
            <a:r>
              <a:rPr lang="en-US" sz="1400" b="0" dirty="0" err="1">
                <a:effectLst/>
                <a:latin typeface="Consolas" panose="020B0609020204030204" pitchFamily="49" charset="0"/>
              </a:rPr>
              <a:t>outdir</a:t>
            </a:r>
            <a:r>
              <a:rPr lang="en-US" sz="1400" b="0" dirty="0">
                <a:effectLst/>
                <a:latin typeface="Consolas" panose="020B0609020204030204" pitchFamily="49" charset="0"/>
              </a:rPr>
              <a:t> \</a:t>
            </a:r>
          </a:p>
          <a:p>
            <a:pPr marL="0" indent="0">
              <a:lnSpc>
                <a:spcPct val="90000"/>
              </a:lnSpc>
              <a:buNone/>
            </a:pPr>
            <a:r>
              <a:rPr lang="en-US" sz="1400" b="0" dirty="0">
                <a:effectLst/>
                <a:latin typeface="Consolas" panose="020B0609020204030204" pitchFamily="49" charset="0"/>
              </a:rPr>
              <a:t>    --</a:t>
            </a:r>
            <a:r>
              <a:rPr lang="en-US" sz="1400" b="0" dirty="0" err="1">
                <a:effectLst/>
                <a:highlight>
                  <a:srgbClr val="FFFF00"/>
                </a:highlight>
                <a:latin typeface="Consolas" panose="020B0609020204030204" pitchFamily="49" charset="0"/>
              </a:rPr>
              <a:t>model_preset</a:t>
            </a:r>
            <a:r>
              <a:rPr lang="en-US" sz="1400" b="0" dirty="0">
                <a:effectLst/>
                <a:latin typeface="Consolas" panose="020B0609020204030204" pitchFamily="49" charset="0"/>
              </a:rPr>
              <a:t>=</a:t>
            </a:r>
            <a:r>
              <a:rPr lang="en-US" sz="1400" b="0" dirty="0" err="1">
                <a:solidFill>
                  <a:schemeClr val="tx1"/>
                </a:solidFill>
                <a:effectLst/>
                <a:latin typeface="Consolas" panose="020B0609020204030204" pitchFamily="49" charset="0"/>
              </a:rPr>
              <a:t>monomer_ptm</a:t>
            </a:r>
            <a:r>
              <a:rPr lang="en-US" sz="1400" b="0" dirty="0">
                <a:solidFill>
                  <a:schemeClr val="tx1"/>
                </a:solidFill>
                <a:effectLst/>
                <a:latin typeface="Consolas" panose="020B0609020204030204" pitchFamily="49" charset="0"/>
              </a:rPr>
              <a:t> </a:t>
            </a:r>
            <a:r>
              <a:rPr lang="en-US" sz="1400" b="0" dirty="0">
                <a:effectLst/>
                <a:latin typeface="Consolas" panose="020B0609020204030204" pitchFamily="49" charset="0"/>
              </a:rPr>
              <a:t>\</a:t>
            </a:r>
          </a:p>
          <a:p>
            <a:pPr marL="0" indent="0">
              <a:lnSpc>
                <a:spcPct val="90000"/>
              </a:lnSpc>
              <a:buNone/>
            </a:pPr>
            <a:r>
              <a:rPr lang="en-US" sz="1400" b="0" dirty="0">
                <a:effectLst/>
                <a:latin typeface="Consolas" panose="020B0609020204030204" pitchFamily="49" charset="0"/>
              </a:rPr>
              <a:t>    --</a:t>
            </a:r>
            <a:r>
              <a:rPr lang="en-US" sz="1400" b="0" dirty="0" err="1">
                <a:effectLst/>
                <a:latin typeface="Consolas" panose="020B0609020204030204" pitchFamily="49" charset="0"/>
              </a:rPr>
              <a:t>db_preset</a:t>
            </a:r>
            <a:r>
              <a:rPr lang="en-US" sz="1400" b="0" dirty="0">
                <a:effectLst/>
                <a:latin typeface="Consolas" panose="020B0609020204030204" pitchFamily="49" charset="0"/>
              </a:rPr>
              <a:t>=</a:t>
            </a:r>
            <a:r>
              <a:rPr lang="en-US" sz="1400" b="0" dirty="0" err="1">
                <a:effectLst/>
                <a:latin typeface="Consolas" panose="020B0609020204030204" pitchFamily="49" charset="0"/>
              </a:rPr>
              <a:t>full_dbs</a:t>
            </a:r>
            <a:r>
              <a:rPr lang="en-US" sz="1400" b="0" dirty="0">
                <a:effectLst/>
                <a:latin typeface="Consolas" panose="020B0609020204030204" pitchFamily="49" charset="0"/>
              </a:rPr>
              <a:t> \</a:t>
            </a:r>
          </a:p>
          <a:p>
            <a:pPr marL="0" indent="0">
              <a:lnSpc>
                <a:spcPct val="90000"/>
              </a:lnSpc>
              <a:buNone/>
            </a:pPr>
            <a:r>
              <a:rPr lang="en-US" sz="1400" b="0" dirty="0">
                <a:effectLst/>
                <a:latin typeface="Consolas" panose="020B0609020204030204" pitchFamily="49" charset="0"/>
              </a:rPr>
              <a:t>    --</a:t>
            </a:r>
            <a:r>
              <a:rPr lang="en-US" sz="1400" b="0" dirty="0" err="1">
                <a:effectLst/>
                <a:latin typeface="Consolas" panose="020B0609020204030204" pitchFamily="49" charset="0"/>
              </a:rPr>
              <a:t>bfd_database_path</a:t>
            </a:r>
            <a:r>
              <a:rPr lang="en-US" sz="1400" b="0" dirty="0">
                <a:effectLst/>
                <a:latin typeface="Consolas" panose="020B0609020204030204" pitchFamily="49" charset="0"/>
              </a:rPr>
              <a:t>=/data/bfd/bfd_metaclust_clu_complete_id30_c90_final_seq.sorted_opt \</a:t>
            </a:r>
          </a:p>
          <a:p>
            <a:pPr marL="0" indent="0">
              <a:lnSpc>
                <a:spcPct val="90000"/>
              </a:lnSpc>
              <a:buNone/>
            </a:pPr>
            <a:r>
              <a:rPr lang="en-US" sz="1400" b="0" dirty="0">
                <a:effectLst/>
                <a:latin typeface="Consolas" panose="020B0609020204030204" pitchFamily="49" charset="0"/>
              </a:rPr>
              <a:t>    --pdb70_database_path=/data/pdb70/pdb70 \</a:t>
            </a:r>
          </a:p>
          <a:p>
            <a:pPr marL="0" indent="0">
              <a:lnSpc>
                <a:spcPct val="90000"/>
              </a:lnSpc>
              <a:buNone/>
            </a:pPr>
            <a:r>
              <a:rPr lang="en-US" sz="1400" b="0" dirty="0">
                <a:effectLst/>
                <a:latin typeface="Consolas" panose="020B0609020204030204" pitchFamily="49" charset="0"/>
              </a:rPr>
              <a:t>    --uniref30_database_path=/data/uniref30/UniRef30_2021_03 \</a:t>
            </a:r>
          </a:p>
          <a:p>
            <a:pPr marL="0" indent="0">
              <a:lnSpc>
                <a:spcPct val="90000"/>
              </a:lnSpc>
              <a:buNone/>
            </a:pPr>
            <a:r>
              <a:rPr lang="en-US" sz="1400" b="0" dirty="0">
                <a:effectLst/>
                <a:latin typeface="Consolas" panose="020B0609020204030204" pitchFamily="49" charset="0"/>
              </a:rPr>
              <a:t>    --</a:t>
            </a:r>
            <a:r>
              <a:rPr lang="en-US" sz="1400" b="0" dirty="0" err="1">
                <a:effectLst/>
                <a:highlight>
                  <a:srgbClr val="FFFF00"/>
                </a:highlight>
                <a:latin typeface="Consolas" panose="020B0609020204030204" pitchFamily="49" charset="0"/>
              </a:rPr>
              <a:t>max_template_date</a:t>
            </a:r>
            <a:r>
              <a:rPr lang="en-US" sz="1400" b="0" dirty="0">
                <a:effectLst/>
                <a:latin typeface="Consolas" panose="020B0609020204030204" pitchFamily="49" charset="0"/>
              </a:rPr>
              <a:t>=</a:t>
            </a:r>
            <a:r>
              <a:rPr lang="en-US" sz="1400" b="0" dirty="0">
                <a:solidFill>
                  <a:srgbClr val="FF0000"/>
                </a:solidFill>
                <a:effectLst/>
                <a:latin typeface="Consolas" panose="020B0609020204030204" pitchFamily="49" charset="0"/>
              </a:rPr>
              <a:t>2023-03-29</a:t>
            </a:r>
            <a:r>
              <a:rPr lang="en-US" sz="1400" b="0" dirty="0">
                <a:effectLst/>
                <a:latin typeface="Consolas" panose="020B0609020204030204" pitchFamily="49" charset="0"/>
              </a:rPr>
              <a:t> \</a:t>
            </a:r>
          </a:p>
          <a:p>
            <a:pPr marL="0" indent="0">
              <a:lnSpc>
                <a:spcPct val="90000"/>
              </a:lnSpc>
              <a:buNone/>
            </a:pPr>
            <a:r>
              <a:rPr lang="en-US" sz="1400" b="0" dirty="0">
                <a:effectLst/>
                <a:latin typeface="Consolas" panose="020B0609020204030204" pitchFamily="49" charset="0"/>
              </a:rPr>
              <a:t>    --</a:t>
            </a:r>
            <a:r>
              <a:rPr lang="en-US" sz="1400" b="0" dirty="0" err="1">
                <a:effectLst/>
                <a:latin typeface="Consolas" panose="020B0609020204030204" pitchFamily="49" charset="0"/>
              </a:rPr>
              <a:t>use_gpu_relax</a:t>
            </a:r>
            <a:r>
              <a:rPr lang="en-US" sz="1400" b="0" dirty="0">
                <a:effectLst/>
                <a:latin typeface="Consolas" panose="020B0609020204030204" pitchFamily="49" charset="0"/>
              </a:rPr>
              <a:t>=True</a:t>
            </a:r>
          </a:p>
          <a:p>
            <a:pPr marL="0" indent="0">
              <a:lnSpc>
                <a:spcPct val="90000"/>
              </a:lnSpc>
              <a:buNone/>
            </a:pPr>
            <a:endParaRPr lang="en-US" sz="1400" dirty="0">
              <a:latin typeface="Consolas" panose="020B0609020204030204" pitchFamily="49" charset="0"/>
            </a:endParaRPr>
          </a:p>
          <a:p>
            <a:pPr marL="0" indent="0">
              <a:lnSpc>
                <a:spcPct val="90000"/>
              </a:lnSpc>
              <a:buNone/>
            </a:pPr>
            <a:r>
              <a:rPr lang="en-US" sz="1400" b="0" dirty="0" err="1">
                <a:effectLst/>
                <a:latin typeface="Consolas" panose="020B0609020204030204" pitchFamily="49" charset="0"/>
              </a:rPr>
              <a:t>conda</a:t>
            </a:r>
            <a:r>
              <a:rPr lang="en-US" sz="1400" b="0" dirty="0">
                <a:effectLst/>
                <a:latin typeface="Consolas" panose="020B0609020204030204" pitchFamily="49" charset="0"/>
              </a:rPr>
              <a:t> run -p "/scratch/$USER/</a:t>
            </a:r>
            <a:r>
              <a:rPr lang="en-US" sz="1400" b="0" dirty="0" err="1">
                <a:effectLst/>
                <a:latin typeface="Consolas" panose="020B0609020204030204" pitchFamily="49" charset="0"/>
              </a:rPr>
              <a:t>alphafold</a:t>
            </a:r>
            <a:r>
              <a:rPr lang="en-US" sz="1400" b="0" dirty="0">
                <a:effectLst/>
                <a:latin typeface="Consolas" panose="020B0609020204030204" pitchFamily="49" charset="0"/>
              </a:rPr>
              <a:t>/</a:t>
            </a:r>
            <a:r>
              <a:rPr lang="en-US" sz="1400" b="0" dirty="0" err="1">
                <a:effectLst/>
                <a:latin typeface="Consolas" panose="020B0609020204030204" pitchFamily="49" charset="0"/>
              </a:rPr>
              <a:t>conda</a:t>
            </a:r>
            <a:r>
              <a:rPr lang="en-US" sz="1400" b="0" dirty="0">
                <a:effectLst/>
                <a:latin typeface="Consolas" panose="020B0609020204030204" pitchFamily="49" charset="0"/>
              </a:rPr>
              <a:t>/env" python $PWD/alphapickle/run_AlphaPickle.py -od </a:t>
            </a:r>
            <a:r>
              <a:rPr lang="en-US" sz="1400" b="0" dirty="0" err="1">
                <a:solidFill>
                  <a:srgbClr val="FF0000"/>
                </a:solidFill>
                <a:effectLst/>
                <a:latin typeface="Consolas" panose="020B0609020204030204" pitchFamily="49" charset="0"/>
              </a:rPr>
              <a:t>outdir</a:t>
            </a:r>
            <a:r>
              <a:rPr lang="en-US" sz="1400" b="0" dirty="0">
                <a:solidFill>
                  <a:srgbClr val="FF0000"/>
                </a:solidFill>
                <a:effectLst/>
                <a:latin typeface="Consolas" panose="020B0609020204030204" pitchFamily="49" charset="0"/>
              </a:rPr>
              <a:t>/cb1</a:t>
            </a:r>
          </a:p>
          <a:p>
            <a:pPr marL="0" indent="0">
              <a:lnSpc>
                <a:spcPct val="90000"/>
              </a:lnSpc>
              <a:buNone/>
            </a:pPr>
            <a:r>
              <a:rPr lang="en-US" sz="1300" b="0" dirty="0" err="1">
                <a:effectLst/>
                <a:latin typeface="Consolas" panose="020B0609020204030204" pitchFamily="49" charset="0"/>
              </a:rPr>
              <a:t>conda</a:t>
            </a:r>
            <a:r>
              <a:rPr lang="en-US" sz="1300" b="0" dirty="0">
                <a:effectLst/>
                <a:latin typeface="Consolas" panose="020B0609020204030204" pitchFamily="49" charset="0"/>
              </a:rPr>
              <a:t> run -p "/scratch/$USER/</a:t>
            </a:r>
            <a:r>
              <a:rPr lang="en-US" sz="1300" b="0" dirty="0" err="1">
                <a:effectLst/>
                <a:latin typeface="Consolas" panose="020B0609020204030204" pitchFamily="49" charset="0"/>
              </a:rPr>
              <a:t>alphafold</a:t>
            </a:r>
            <a:r>
              <a:rPr lang="en-US" sz="1300" b="0" dirty="0">
                <a:effectLst/>
                <a:latin typeface="Consolas" panose="020B0609020204030204" pitchFamily="49" charset="0"/>
              </a:rPr>
              <a:t>/</a:t>
            </a:r>
            <a:r>
              <a:rPr lang="en-US" sz="1300" b="0" dirty="0" err="1">
                <a:effectLst/>
                <a:latin typeface="Consolas" panose="020B0609020204030204" pitchFamily="49" charset="0"/>
              </a:rPr>
              <a:t>conda</a:t>
            </a:r>
            <a:r>
              <a:rPr lang="en-US" sz="1300" b="0" dirty="0">
                <a:effectLst/>
                <a:latin typeface="Consolas" panose="020B0609020204030204" pitchFamily="49" charset="0"/>
              </a:rPr>
              <a:t>/env" python $PWD/sequence_coverage_plot.py --</a:t>
            </a:r>
            <a:r>
              <a:rPr lang="en-US" sz="1300" b="0" dirty="0" err="1">
                <a:effectLst/>
                <a:latin typeface="Consolas" panose="020B0609020204030204" pitchFamily="49" charset="0"/>
              </a:rPr>
              <a:t>input_dir</a:t>
            </a:r>
            <a:r>
              <a:rPr lang="en-US" sz="1300" b="0" dirty="0">
                <a:effectLst/>
                <a:latin typeface="Consolas" panose="020B0609020204030204" pitchFamily="49" charset="0"/>
              </a:rPr>
              <a:t> </a:t>
            </a:r>
            <a:r>
              <a:rPr lang="en-US" sz="1300" b="0" dirty="0" err="1">
                <a:solidFill>
                  <a:srgbClr val="FF0000"/>
                </a:solidFill>
                <a:effectLst/>
                <a:latin typeface="Consolas" panose="020B0609020204030204" pitchFamily="49" charset="0"/>
              </a:rPr>
              <a:t>outdir</a:t>
            </a:r>
            <a:r>
              <a:rPr lang="en-US" sz="1300" b="0" dirty="0">
                <a:solidFill>
                  <a:srgbClr val="FF0000"/>
                </a:solidFill>
                <a:effectLst/>
                <a:latin typeface="Consolas" panose="020B0609020204030204" pitchFamily="49" charset="0"/>
              </a:rPr>
              <a:t>/cb1 </a:t>
            </a:r>
            <a:r>
              <a:rPr lang="en-US" sz="1300" b="0" dirty="0">
                <a:effectLst/>
                <a:latin typeface="Consolas" panose="020B0609020204030204" pitchFamily="49" charset="0"/>
              </a:rPr>
              <a:t>--</a:t>
            </a:r>
            <a:r>
              <a:rPr lang="en-US" sz="1300" b="0" dirty="0" err="1">
                <a:effectLst/>
                <a:latin typeface="Consolas" panose="020B0609020204030204" pitchFamily="49" charset="0"/>
              </a:rPr>
              <a:t>output_dir</a:t>
            </a:r>
            <a:r>
              <a:rPr lang="en-US" sz="1300" b="0" dirty="0">
                <a:effectLst/>
                <a:latin typeface="Consolas" panose="020B0609020204030204" pitchFamily="49" charset="0"/>
              </a:rPr>
              <a:t> </a:t>
            </a:r>
            <a:r>
              <a:rPr lang="en-US" sz="1300" b="0" dirty="0" err="1">
                <a:solidFill>
                  <a:srgbClr val="FF0000"/>
                </a:solidFill>
                <a:effectLst/>
                <a:latin typeface="Consolas" panose="020B0609020204030204" pitchFamily="49" charset="0"/>
              </a:rPr>
              <a:t>outdir</a:t>
            </a:r>
            <a:r>
              <a:rPr lang="en-US" sz="1300" b="0" dirty="0">
                <a:solidFill>
                  <a:srgbClr val="FF0000"/>
                </a:solidFill>
                <a:effectLst/>
                <a:latin typeface="Consolas" panose="020B0609020204030204" pitchFamily="49" charset="0"/>
              </a:rPr>
              <a:t>/cb1 </a:t>
            </a:r>
            <a:r>
              <a:rPr lang="en-US" sz="1300" b="0" dirty="0">
                <a:effectLst/>
                <a:latin typeface="Consolas" panose="020B0609020204030204" pitchFamily="49" charset="0"/>
              </a:rPr>
              <a:t>--name </a:t>
            </a:r>
            <a:r>
              <a:rPr lang="en-US" sz="1300" b="0" dirty="0">
                <a:solidFill>
                  <a:srgbClr val="FF0000"/>
                </a:solidFill>
                <a:effectLst/>
                <a:latin typeface="Consolas" panose="020B0609020204030204" pitchFamily="49" charset="0"/>
              </a:rPr>
              <a:t>CB1</a:t>
            </a:r>
            <a:endParaRPr lang="en-US" sz="1300" dirty="0">
              <a:solidFill>
                <a:srgbClr val="FF0000"/>
              </a:solidFill>
            </a:endParaRPr>
          </a:p>
        </p:txBody>
      </p:sp>
      <p:sp>
        <p:nvSpPr>
          <p:cNvPr id="40" name="Freeform: Shape 39">
            <a:extLst>
              <a:ext uri="{FF2B5EF4-FFF2-40B4-BE49-F238E27FC236}">
                <a16:creationId xmlns:a16="http://schemas.microsoft.com/office/drawing/2014/main" id="{80FB4D7A-9B72-446C-9A0D-C0A2986BC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61483" y="-2"/>
            <a:ext cx="1329192" cy="6858000"/>
          </a:xfrm>
          <a:custGeom>
            <a:avLst/>
            <a:gdLst>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57645 w 1605470"/>
              <a:gd name="connsiteY188" fmla="*/ 474761 h 6858000"/>
              <a:gd name="connsiteX189" fmla="*/ 201693 w 1605470"/>
              <a:gd name="connsiteY189" fmla="*/ 469651 h 6858000"/>
              <a:gd name="connsiteX190" fmla="*/ 195012 w 1605470"/>
              <a:gd name="connsiteY190" fmla="*/ 448559 h 6858000"/>
              <a:gd name="connsiteX191" fmla="*/ 201434 w 1605470"/>
              <a:gd name="connsiteY191" fmla="*/ 441529 h 6858000"/>
              <a:gd name="connsiteX192" fmla="*/ 200655 w 1605470"/>
              <a:gd name="connsiteY192" fmla="*/ 428927 h 6858000"/>
              <a:gd name="connsiteX193" fmla="*/ 190059 w 1605470"/>
              <a:gd name="connsiteY193" fmla="*/ 430161 h 6858000"/>
              <a:gd name="connsiteX194" fmla="*/ 184450 w 1605470"/>
              <a:gd name="connsiteY194" fmla="*/ 396240 h 6858000"/>
              <a:gd name="connsiteX195" fmla="*/ 146196 w 1605470"/>
              <a:gd name="connsiteY195" fmla="*/ 358810 h 6858000"/>
              <a:gd name="connsiteX196" fmla="*/ 124571 w 1605470"/>
              <a:gd name="connsiteY196" fmla="*/ 302178 h 6858000"/>
              <a:gd name="connsiteX197" fmla="*/ 103243 w 1605470"/>
              <a:gd name="connsiteY197" fmla="*/ 211375 h 6858000"/>
              <a:gd name="connsiteX198" fmla="*/ 94571 w 1605470"/>
              <a:gd name="connsiteY198" fmla="*/ 184179 h 6858000"/>
              <a:gd name="connsiteX199" fmla="*/ 13437 w 1605470"/>
              <a:gd name="connsiteY199" fmla="*/ 19287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01693 w 1605470"/>
              <a:gd name="connsiteY188" fmla="*/ 469651 h 6858000"/>
              <a:gd name="connsiteX189" fmla="*/ 195012 w 1605470"/>
              <a:gd name="connsiteY189" fmla="*/ 448559 h 6858000"/>
              <a:gd name="connsiteX190" fmla="*/ 201434 w 1605470"/>
              <a:gd name="connsiteY190" fmla="*/ 441529 h 6858000"/>
              <a:gd name="connsiteX191" fmla="*/ 200655 w 1605470"/>
              <a:gd name="connsiteY191" fmla="*/ 428927 h 6858000"/>
              <a:gd name="connsiteX192" fmla="*/ 190059 w 1605470"/>
              <a:gd name="connsiteY192" fmla="*/ 430161 h 6858000"/>
              <a:gd name="connsiteX193" fmla="*/ 184450 w 1605470"/>
              <a:gd name="connsiteY193" fmla="*/ 396240 h 6858000"/>
              <a:gd name="connsiteX194" fmla="*/ 146196 w 1605470"/>
              <a:gd name="connsiteY194" fmla="*/ 358810 h 6858000"/>
              <a:gd name="connsiteX195" fmla="*/ 124571 w 1605470"/>
              <a:gd name="connsiteY195" fmla="*/ 302178 h 6858000"/>
              <a:gd name="connsiteX196" fmla="*/ 103243 w 1605470"/>
              <a:gd name="connsiteY196" fmla="*/ 211375 h 6858000"/>
              <a:gd name="connsiteX197" fmla="*/ 94571 w 1605470"/>
              <a:gd name="connsiteY197" fmla="*/ 184179 h 6858000"/>
              <a:gd name="connsiteX198" fmla="*/ 13437 w 1605470"/>
              <a:gd name="connsiteY198" fmla="*/ 19287 h 6858000"/>
              <a:gd name="connsiteX199" fmla="*/ 0 w 1605470"/>
              <a:gd name="connsiteY19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613412 w 1605470"/>
              <a:gd name="connsiteY132" fmla="*/ 2731184 h 6858000"/>
              <a:gd name="connsiteX133" fmla="*/ 555080 w 1605470"/>
              <a:gd name="connsiteY133" fmla="*/ 2538816 h 6858000"/>
              <a:gd name="connsiteX134" fmla="*/ 551827 w 1605470"/>
              <a:gd name="connsiteY134" fmla="*/ 2485734 h 6858000"/>
              <a:gd name="connsiteX135" fmla="*/ 525179 w 1605470"/>
              <a:gd name="connsiteY135" fmla="*/ 2447068 h 6858000"/>
              <a:gd name="connsiteX136" fmla="*/ 529511 w 1605470"/>
              <a:gd name="connsiteY136" fmla="*/ 2425819 h 6858000"/>
              <a:gd name="connsiteX137" fmla="*/ 530521 w 1605470"/>
              <a:gd name="connsiteY137" fmla="*/ 2422066 h 6858000"/>
              <a:gd name="connsiteX138" fmla="*/ 528878 w 1605470"/>
              <a:gd name="connsiteY138" fmla="*/ 2408971 h 6858000"/>
              <a:gd name="connsiteX139" fmla="*/ 535510 w 1605470"/>
              <a:gd name="connsiteY139" fmla="*/ 2402874 h 6858000"/>
              <a:gd name="connsiteX140" fmla="*/ 538122 w 1605470"/>
              <a:gd name="connsiteY140" fmla="*/ 2381443 h 6858000"/>
              <a:gd name="connsiteX141" fmla="*/ 533116 w 1605470"/>
              <a:gd name="connsiteY141" fmla="*/ 2358011 h 6858000"/>
              <a:gd name="connsiteX142" fmla="*/ 501423 w 1605470"/>
              <a:gd name="connsiteY142" fmla="*/ 2249479 h 6858000"/>
              <a:gd name="connsiteX143" fmla="*/ 486968 w 1605470"/>
              <a:gd name="connsiteY143" fmla="*/ 2182937 h 6858000"/>
              <a:gd name="connsiteX144" fmla="*/ 488555 w 1605470"/>
              <a:gd name="connsiteY144" fmla="*/ 2155135 h 6858000"/>
              <a:gd name="connsiteX145" fmla="*/ 486013 w 1605470"/>
              <a:gd name="connsiteY145" fmla="*/ 2118008 h 6858000"/>
              <a:gd name="connsiteX146" fmla="*/ 487006 w 1605470"/>
              <a:gd name="connsiteY146" fmla="*/ 2050531 h 6858000"/>
              <a:gd name="connsiteX147" fmla="*/ 478812 w 1605470"/>
              <a:gd name="connsiteY147" fmla="*/ 1963269 h 6858000"/>
              <a:gd name="connsiteX148" fmla="*/ 442619 w 1605470"/>
              <a:gd name="connsiteY148" fmla="*/ 1910499 h 6858000"/>
              <a:gd name="connsiteX149" fmla="*/ 446785 w 1605470"/>
              <a:gd name="connsiteY149" fmla="*/ 1903212 h 6858000"/>
              <a:gd name="connsiteX150" fmla="*/ 436547 w 1605470"/>
              <a:gd name="connsiteY150" fmla="*/ 1861531 h 6858000"/>
              <a:gd name="connsiteX151" fmla="*/ 364290 w 1605470"/>
              <a:gd name="connsiteY151" fmla="*/ 1728772 h 6858000"/>
              <a:gd name="connsiteX152" fmla="*/ 345287 w 1605470"/>
              <a:gd name="connsiteY152" fmla="*/ 1646953 h 6858000"/>
              <a:gd name="connsiteX153" fmla="*/ 344412 w 1605470"/>
              <a:gd name="connsiteY153" fmla="*/ 1615777 h 6858000"/>
              <a:gd name="connsiteX154" fmla="*/ 342578 w 1605470"/>
              <a:gd name="connsiteY154" fmla="*/ 1563678 h 6858000"/>
              <a:gd name="connsiteX155" fmla="*/ 355658 w 1605470"/>
              <a:gd name="connsiteY155" fmla="*/ 1519474 h 6858000"/>
              <a:gd name="connsiteX156" fmla="*/ 348400 w 1605470"/>
              <a:gd name="connsiteY156" fmla="*/ 1477995 h 6858000"/>
              <a:gd name="connsiteX157" fmla="*/ 328025 w 1605470"/>
              <a:gd name="connsiteY157" fmla="*/ 1475165 h 6858000"/>
              <a:gd name="connsiteX158" fmla="*/ 326326 w 1605470"/>
              <a:gd name="connsiteY158" fmla="*/ 1428585 h 6858000"/>
              <a:gd name="connsiteX159" fmla="*/ 325799 w 1605470"/>
              <a:gd name="connsiteY159" fmla="*/ 1357181 h 6858000"/>
              <a:gd name="connsiteX160" fmla="*/ 320507 w 1605470"/>
              <a:gd name="connsiteY160" fmla="*/ 1347099 h 6858000"/>
              <a:gd name="connsiteX161" fmla="*/ 335347 w 1605470"/>
              <a:gd name="connsiteY161" fmla="*/ 1334233 h 6858000"/>
              <a:gd name="connsiteX162" fmla="*/ 342792 w 1605470"/>
              <a:gd name="connsiteY162" fmla="*/ 1307086 h 6858000"/>
              <a:gd name="connsiteX163" fmla="*/ 343980 w 1605470"/>
              <a:gd name="connsiteY163" fmla="*/ 1189033 h 6858000"/>
              <a:gd name="connsiteX164" fmla="*/ 348665 w 1605470"/>
              <a:gd name="connsiteY164" fmla="*/ 1168288 h 6858000"/>
              <a:gd name="connsiteX165" fmla="*/ 340947 w 1605470"/>
              <a:gd name="connsiteY165" fmla="*/ 1142577 h 6858000"/>
              <a:gd name="connsiteX166" fmla="*/ 330253 w 1605470"/>
              <a:gd name="connsiteY166" fmla="*/ 1088484 h 6858000"/>
              <a:gd name="connsiteX167" fmla="*/ 314647 w 1605470"/>
              <a:gd name="connsiteY167" fmla="*/ 1053424 h 6858000"/>
              <a:gd name="connsiteX168" fmla="*/ 322906 w 1605470"/>
              <a:gd name="connsiteY168" fmla="*/ 1044367 h 6858000"/>
              <a:gd name="connsiteX169" fmla="*/ 326818 w 1605470"/>
              <a:gd name="connsiteY169" fmla="*/ 1022828 h 6858000"/>
              <a:gd name="connsiteX170" fmla="*/ 320445 w 1605470"/>
              <a:gd name="connsiteY170" fmla="*/ 932283 h 6858000"/>
              <a:gd name="connsiteX171" fmla="*/ 322681 w 1605470"/>
              <a:gd name="connsiteY171" fmla="*/ 915925 h 6858000"/>
              <a:gd name="connsiteX172" fmla="*/ 315310 w 1605470"/>
              <a:gd name="connsiteY172" fmla="*/ 896999 h 6858000"/>
              <a:gd name="connsiteX173" fmla="*/ 284718 w 1605470"/>
              <a:gd name="connsiteY173" fmla="*/ 821517 h 6858000"/>
              <a:gd name="connsiteX174" fmla="*/ 270682 w 1605470"/>
              <a:gd name="connsiteY174" fmla="*/ 786519 h 6858000"/>
              <a:gd name="connsiteX175" fmla="*/ 265483 w 1605470"/>
              <a:gd name="connsiteY175" fmla="*/ 784963 h 6858000"/>
              <a:gd name="connsiteX176" fmla="*/ 270939 w 1605470"/>
              <a:gd name="connsiteY176" fmla="*/ 776648 h 6858000"/>
              <a:gd name="connsiteX177" fmla="*/ 263668 w 1605470"/>
              <a:gd name="connsiteY177" fmla="*/ 751353 h 6858000"/>
              <a:gd name="connsiteX178" fmla="*/ 254540 w 1605470"/>
              <a:gd name="connsiteY178" fmla="*/ 741965 h 6858000"/>
              <a:gd name="connsiteX179" fmla="*/ 252501 w 1605470"/>
              <a:gd name="connsiteY179" fmla="*/ 724635 h 6858000"/>
              <a:gd name="connsiteX180" fmla="*/ 248897 w 1605470"/>
              <a:gd name="connsiteY180" fmla="*/ 681659 h 6858000"/>
              <a:gd name="connsiteX181" fmla="*/ 234316 w 1605470"/>
              <a:gd name="connsiteY181" fmla="*/ 635218 h 6858000"/>
              <a:gd name="connsiteX182" fmla="*/ 239327 w 1605470"/>
              <a:gd name="connsiteY182" fmla="*/ 613763 h 6858000"/>
              <a:gd name="connsiteX183" fmla="*/ 225269 w 1605470"/>
              <a:gd name="connsiteY183" fmla="*/ 598582 h 6858000"/>
              <a:gd name="connsiteX184" fmla="*/ 224950 w 1605470"/>
              <a:gd name="connsiteY184" fmla="*/ 576846 h 6858000"/>
              <a:gd name="connsiteX185" fmla="*/ 204632 w 1605470"/>
              <a:gd name="connsiteY185" fmla="*/ 553868 h 6858000"/>
              <a:gd name="connsiteX186" fmla="*/ 239317 w 1605470"/>
              <a:gd name="connsiteY186" fmla="*/ 517614 h 6858000"/>
              <a:gd name="connsiteX187" fmla="*/ 201693 w 1605470"/>
              <a:gd name="connsiteY187" fmla="*/ 469651 h 6858000"/>
              <a:gd name="connsiteX188" fmla="*/ 195012 w 1605470"/>
              <a:gd name="connsiteY188" fmla="*/ 448559 h 6858000"/>
              <a:gd name="connsiteX189" fmla="*/ 201434 w 1605470"/>
              <a:gd name="connsiteY189" fmla="*/ 441529 h 6858000"/>
              <a:gd name="connsiteX190" fmla="*/ 200655 w 1605470"/>
              <a:gd name="connsiteY190" fmla="*/ 428927 h 6858000"/>
              <a:gd name="connsiteX191" fmla="*/ 190059 w 1605470"/>
              <a:gd name="connsiteY191" fmla="*/ 430161 h 6858000"/>
              <a:gd name="connsiteX192" fmla="*/ 184450 w 1605470"/>
              <a:gd name="connsiteY192" fmla="*/ 396240 h 6858000"/>
              <a:gd name="connsiteX193" fmla="*/ 146196 w 1605470"/>
              <a:gd name="connsiteY193" fmla="*/ 358810 h 6858000"/>
              <a:gd name="connsiteX194" fmla="*/ 124571 w 1605470"/>
              <a:gd name="connsiteY194" fmla="*/ 302178 h 6858000"/>
              <a:gd name="connsiteX195" fmla="*/ 103243 w 1605470"/>
              <a:gd name="connsiteY195" fmla="*/ 211375 h 6858000"/>
              <a:gd name="connsiteX196" fmla="*/ 94571 w 1605470"/>
              <a:gd name="connsiteY196" fmla="*/ 184179 h 6858000"/>
              <a:gd name="connsiteX197" fmla="*/ 13437 w 1605470"/>
              <a:gd name="connsiteY197" fmla="*/ 19287 h 6858000"/>
              <a:gd name="connsiteX198" fmla="*/ 0 w 1605470"/>
              <a:gd name="connsiteY19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13412 w 1605470"/>
              <a:gd name="connsiteY131" fmla="*/ 2731184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63668 w 1605470"/>
              <a:gd name="connsiteY175" fmla="*/ 751353 h 6858000"/>
              <a:gd name="connsiteX176" fmla="*/ 254540 w 1605470"/>
              <a:gd name="connsiteY176" fmla="*/ 741965 h 6858000"/>
              <a:gd name="connsiteX177" fmla="*/ 252501 w 1605470"/>
              <a:gd name="connsiteY177" fmla="*/ 724635 h 6858000"/>
              <a:gd name="connsiteX178" fmla="*/ 248897 w 1605470"/>
              <a:gd name="connsiteY178" fmla="*/ 681659 h 6858000"/>
              <a:gd name="connsiteX179" fmla="*/ 234316 w 1605470"/>
              <a:gd name="connsiteY179" fmla="*/ 635218 h 6858000"/>
              <a:gd name="connsiteX180" fmla="*/ 239327 w 1605470"/>
              <a:gd name="connsiteY180" fmla="*/ 613763 h 6858000"/>
              <a:gd name="connsiteX181" fmla="*/ 225269 w 1605470"/>
              <a:gd name="connsiteY181" fmla="*/ 598582 h 6858000"/>
              <a:gd name="connsiteX182" fmla="*/ 224950 w 1605470"/>
              <a:gd name="connsiteY182" fmla="*/ 576846 h 6858000"/>
              <a:gd name="connsiteX183" fmla="*/ 204632 w 1605470"/>
              <a:gd name="connsiteY183" fmla="*/ 553868 h 6858000"/>
              <a:gd name="connsiteX184" fmla="*/ 239317 w 1605470"/>
              <a:gd name="connsiteY184" fmla="*/ 517614 h 6858000"/>
              <a:gd name="connsiteX185" fmla="*/ 201693 w 1605470"/>
              <a:gd name="connsiteY185" fmla="*/ 469651 h 6858000"/>
              <a:gd name="connsiteX186" fmla="*/ 195012 w 1605470"/>
              <a:gd name="connsiteY186" fmla="*/ 448559 h 6858000"/>
              <a:gd name="connsiteX187" fmla="*/ 201434 w 1605470"/>
              <a:gd name="connsiteY187" fmla="*/ 441529 h 6858000"/>
              <a:gd name="connsiteX188" fmla="*/ 200655 w 1605470"/>
              <a:gd name="connsiteY188" fmla="*/ 428927 h 6858000"/>
              <a:gd name="connsiteX189" fmla="*/ 190059 w 1605470"/>
              <a:gd name="connsiteY189" fmla="*/ 430161 h 6858000"/>
              <a:gd name="connsiteX190" fmla="*/ 184450 w 1605470"/>
              <a:gd name="connsiteY190" fmla="*/ 396240 h 6858000"/>
              <a:gd name="connsiteX191" fmla="*/ 146196 w 1605470"/>
              <a:gd name="connsiteY191" fmla="*/ 358810 h 6858000"/>
              <a:gd name="connsiteX192" fmla="*/ 124571 w 1605470"/>
              <a:gd name="connsiteY192" fmla="*/ 302178 h 6858000"/>
              <a:gd name="connsiteX193" fmla="*/ 103243 w 1605470"/>
              <a:gd name="connsiteY193" fmla="*/ 211375 h 6858000"/>
              <a:gd name="connsiteX194" fmla="*/ 94571 w 1605470"/>
              <a:gd name="connsiteY194" fmla="*/ 184179 h 6858000"/>
              <a:gd name="connsiteX195" fmla="*/ 13437 w 1605470"/>
              <a:gd name="connsiteY195" fmla="*/ 19287 h 6858000"/>
              <a:gd name="connsiteX196" fmla="*/ 0 w 1605470"/>
              <a:gd name="connsiteY19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3668 w 1605470"/>
              <a:gd name="connsiteY174" fmla="*/ 751353 h 6858000"/>
              <a:gd name="connsiteX175" fmla="*/ 254540 w 1605470"/>
              <a:gd name="connsiteY175" fmla="*/ 741965 h 6858000"/>
              <a:gd name="connsiteX176" fmla="*/ 252501 w 1605470"/>
              <a:gd name="connsiteY176" fmla="*/ 724635 h 6858000"/>
              <a:gd name="connsiteX177" fmla="*/ 248897 w 1605470"/>
              <a:gd name="connsiteY177" fmla="*/ 681659 h 6858000"/>
              <a:gd name="connsiteX178" fmla="*/ 234316 w 1605470"/>
              <a:gd name="connsiteY178" fmla="*/ 635218 h 6858000"/>
              <a:gd name="connsiteX179" fmla="*/ 239327 w 1605470"/>
              <a:gd name="connsiteY179" fmla="*/ 613763 h 6858000"/>
              <a:gd name="connsiteX180" fmla="*/ 225269 w 1605470"/>
              <a:gd name="connsiteY180" fmla="*/ 598582 h 6858000"/>
              <a:gd name="connsiteX181" fmla="*/ 224950 w 1605470"/>
              <a:gd name="connsiteY181" fmla="*/ 576846 h 6858000"/>
              <a:gd name="connsiteX182" fmla="*/ 204632 w 1605470"/>
              <a:gd name="connsiteY182" fmla="*/ 553868 h 6858000"/>
              <a:gd name="connsiteX183" fmla="*/ 239317 w 1605470"/>
              <a:gd name="connsiteY183" fmla="*/ 517614 h 6858000"/>
              <a:gd name="connsiteX184" fmla="*/ 201693 w 1605470"/>
              <a:gd name="connsiteY184" fmla="*/ 469651 h 6858000"/>
              <a:gd name="connsiteX185" fmla="*/ 195012 w 1605470"/>
              <a:gd name="connsiteY185" fmla="*/ 448559 h 6858000"/>
              <a:gd name="connsiteX186" fmla="*/ 201434 w 1605470"/>
              <a:gd name="connsiteY186" fmla="*/ 441529 h 6858000"/>
              <a:gd name="connsiteX187" fmla="*/ 200655 w 1605470"/>
              <a:gd name="connsiteY187" fmla="*/ 428927 h 6858000"/>
              <a:gd name="connsiteX188" fmla="*/ 190059 w 1605470"/>
              <a:gd name="connsiteY188" fmla="*/ 430161 h 6858000"/>
              <a:gd name="connsiteX189" fmla="*/ 184450 w 1605470"/>
              <a:gd name="connsiteY189" fmla="*/ 396240 h 6858000"/>
              <a:gd name="connsiteX190" fmla="*/ 146196 w 1605470"/>
              <a:gd name="connsiteY190" fmla="*/ 358810 h 6858000"/>
              <a:gd name="connsiteX191" fmla="*/ 124571 w 1605470"/>
              <a:gd name="connsiteY191" fmla="*/ 302178 h 6858000"/>
              <a:gd name="connsiteX192" fmla="*/ 103243 w 1605470"/>
              <a:gd name="connsiteY192" fmla="*/ 211375 h 6858000"/>
              <a:gd name="connsiteX193" fmla="*/ 94571 w 1605470"/>
              <a:gd name="connsiteY193" fmla="*/ 184179 h 6858000"/>
              <a:gd name="connsiteX194" fmla="*/ 13437 w 1605470"/>
              <a:gd name="connsiteY194" fmla="*/ 19287 h 6858000"/>
              <a:gd name="connsiteX195" fmla="*/ 0 w 1605470"/>
              <a:gd name="connsiteY19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63668 w 1605470"/>
              <a:gd name="connsiteY173" fmla="*/ 751353 h 6858000"/>
              <a:gd name="connsiteX174" fmla="*/ 254540 w 1605470"/>
              <a:gd name="connsiteY174" fmla="*/ 741965 h 6858000"/>
              <a:gd name="connsiteX175" fmla="*/ 252501 w 1605470"/>
              <a:gd name="connsiteY175" fmla="*/ 724635 h 6858000"/>
              <a:gd name="connsiteX176" fmla="*/ 248897 w 1605470"/>
              <a:gd name="connsiteY176" fmla="*/ 681659 h 6858000"/>
              <a:gd name="connsiteX177" fmla="*/ 234316 w 1605470"/>
              <a:gd name="connsiteY177" fmla="*/ 635218 h 6858000"/>
              <a:gd name="connsiteX178" fmla="*/ 239327 w 1605470"/>
              <a:gd name="connsiteY178" fmla="*/ 613763 h 6858000"/>
              <a:gd name="connsiteX179" fmla="*/ 225269 w 1605470"/>
              <a:gd name="connsiteY179" fmla="*/ 598582 h 6858000"/>
              <a:gd name="connsiteX180" fmla="*/ 224950 w 1605470"/>
              <a:gd name="connsiteY180" fmla="*/ 576846 h 6858000"/>
              <a:gd name="connsiteX181" fmla="*/ 204632 w 1605470"/>
              <a:gd name="connsiteY181" fmla="*/ 553868 h 6858000"/>
              <a:gd name="connsiteX182" fmla="*/ 239317 w 1605470"/>
              <a:gd name="connsiteY182" fmla="*/ 517614 h 6858000"/>
              <a:gd name="connsiteX183" fmla="*/ 201693 w 1605470"/>
              <a:gd name="connsiteY183" fmla="*/ 469651 h 6858000"/>
              <a:gd name="connsiteX184" fmla="*/ 195012 w 1605470"/>
              <a:gd name="connsiteY184" fmla="*/ 448559 h 6858000"/>
              <a:gd name="connsiteX185" fmla="*/ 201434 w 1605470"/>
              <a:gd name="connsiteY185" fmla="*/ 441529 h 6858000"/>
              <a:gd name="connsiteX186" fmla="*/ 200655 w 1605470"/>
              <a:gd name="connsiteY186" fmla="*/ 428927 h 6858000"/>
              <a:gd name="connsiteX187" fmla="*/ 190059 w 1605470"/>
              <a:gd name="connsiteY187" fmla="*/ 430161 h 6858000"/>
              <a:gd name="connsiteX188" fmla="*/ 184450 w 1605470"/>
              <a:gd name="connsiteY188" fmla="*/ 396240 h 6858000"/>
              <a:gd name="connsiteX189" fmla="*/ 146196 w 1605470"/>
              <a:gd name="connsiteY189" fmla="*/ 358810 h 6858000"/>
              <a:gd name="connsiteX190" fmla="*/ 124571 w 1605470"/>
              <a:gd name="connsiteY190" fmla="*/ 302178 h 6858000"/>
              <a:gd name="connsiteX191" fmla="*/ 103243 w 1605470"/>
              <a:gd name="connsiteY191" fmla="*/ 211375 h 6858000"/>
              <a:gd name="connsiteX192" fmla="*/ 94571 w 1605470"/>
              <a:gd name="connsiteY192" fmla="*/ 184179 h 6858000"/>
              <a:gd name="connsiteX193" fmla="*/ 13437 w 1605470"/>
              <a:gd name="connsiteY193" fmla="*/ 19287 h 6858000"/>
              <a:gd name="connsiteX194" fmla="*/ 0 w 1605470"/>
              <a:gd name="connsiteY19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01423 w 1605470"/>
              <a:gd name="connsiteY140" fmla="*/ 2249479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6326 w 1605470"/>
              <a:gd name="connsiteY155" fmla="*/ 1428585 h 6858000"/>
              <a:gd name="connsiteX156" fmla="*/ 325799 w 1605470"/>
              <a:gd name="connsiteY156" fmla="*/ 1357181 h 6858000"/>
              <a:gd name="connsiteX157" fmla="*/ 320507 w 1605470"/>
              <a:gd name="connsiteY157" fmla="*/ 1347099 h 6858000"/>
              <a:gd name="connsiteX158" fmla="*/ 335347 w 1605470"/>
              <a:gd name="connsiteY158" fmla="*/ 1334233 h 6858000"/>
              <a:gd name="connsiteX159" fmla="*/ 342792 w 1605470"/>
              <a:gd name="connsiteY159" fmla="*/ 1307086 h 6858000"/>
              <a:gd name="connsiteX160" fmla="*/ 343980 w 1605470"/>
              <a:gd name="connsiteY160" fmla="*/ 1189033 h 6858000"/>
              <a:gd name="connsiteX161" fmla="*/ 348665 w 1605470"/>
              <a:gd name="connsiteY161" fmla="*/ 1168288 h 6858000"/>
              <a:gd name="connsiteX162" fmla="*/ 340947 w 1605470"/>
              <a:gd name="connsiteY162" fmla="*/ 1142577 h 6858000"/>
              <a:gd name="connsiteX163" fmla="*/ 330253 w 1605470"/>
              <a:gd name="connsiteY163" fmla="*/ 1088484 h 6858000"/>
              <a:gd name="connsiteX164" fmla="*/ 314647 w 1605470"/>
              <a:gd name="connsiteY164" fmla="*/ 1053424 h 6858000"/>
              <a:gd name="connsiteX165" fmla="*/ 322906 w 1605470"/>
              <a:gd name="connsiteY165" fmla="*/ 1044367 h 6858000"/>
              <a:gd name="connsiteX166" fmla="*/ 326818 w 1605470"/>
              <a:gd name="connsiteY166" fmla="*/ 1022828 h 6858000"/>
              <a:gd name="connsiteX167" fmla="*/ 320445 w 1605470"/>
              <a:gd name="connsiteY167" fmla="*/ 932283 h 6858000"/>
              <a:gd name="connsiteX168" fmla="*/ 322681 w 1605470"/>
              <a:gd name="connsiteY168" fmla="*/ 915925 h 6858000"/>
              <a:gd name="connsiteX169" fmla="*/ 315310 w 1605470"/>
              <a:gd name="connsiteY169" fmla="*/ 896999 h 6858000"/>
              <a:gd name="connsiteX170" fmla="*/ 284718 w 1605470"/>
              <a:gd name="connsiteY170" fmla="*/ 821517 h 6858000"/>
              <a:gd name="connsiteX171" fmla="*/ 263668 w 1605470"/>
              <a:gd name="connsiteY171" fmla="*/ 751353 h 6858000"/>
              <a:gd name="connsiteX172" fmla="*/ 254540 w 1605470"/>
              <a:gd name="connsiteY172" fmla="*/ 741965 h 6858000"/>
              <a:gd name="connsiteX173" fmla="*/ 252501 w 1605470"/>
              <a:gd name="connsiteY173" fmla="*/ 724635 h 6858000"/>
              <a:gd name="connsiteX174" fmla="*/ 248897 w 1605470"/>
              <a:gd name="connsiteY174" fmla="*/ 681659 h 6858000"/>
              <a:gd name="connsiteX175" fmla="*/ 234316 w 1605470"/>
              <a:gd name="connsiteY175" fmla="*/ 635218 h 6858000"/>
              <a:gd name="connsiteX176" fmla="*/ 239327 w 1605470"/>
              <a:gd name="connsiteY176" fmla="*/ 613763 h 6858000"/>
              <a:gd name="connsiteX177" fmla="*/ 225269 w 1605470"/>
              <a:gd name="connsiteY177" fmla="*/ 598582 h 6858000"/>
              <a:gd name="connsiteX178" fmla="*/ 224950 w 1605470"/>
              <a:gd name="connsiteY178" fmla="*/ 576846 h 6858000"/>
              <a:gd name="connsiteX179" fmla="*/ 204632 w 1605470"/>
              <a:gd name="connsiteY179" fmla="*/ 553868 h 6858000"/>
              <a:gd name="connsiteX180" fmla="*/ 239317 w 1605470"/>
              <a:gd name="connsiteY180" fmla="*/ 517614 h 6858000"/>
              <a:gd name="connsiteX181" fmla="*/ 201693 w 1605470"/>
              <a:gd name="connsiteY181" fmla="*/ 469651 h 6858000"/>
              <a:gd name="connsiteX182" fmla="*/ 195012 w 1605470"/>
              <a:gd name="connsiteY182" fmla="*/ 448559 h 6858000"/>
              <a:gd name="connsiteX183" fmla="*/ 201434 w 1605470"/>
              <a:gd name="connsiteY183" fmla="*/ 441529 h 6858000"/>
              <a:gd name="connsiteX184" fmla="*/ 200655 w 1605470"/>
              <a:gd name="connsiteY184" fmla="*/ 428927 h 6858000"/>
              <a:gd name="connsiteX185" fmla="*/ 190059 w 1605470"/>
              <a:gd name="connsiteY185" fmla="*/ 430161 h 6858000"/>
              <a:gd name="connsiteX186" fmla="*/ 184450 w 1605470"/>
              <a:gd name="connsiteY186" fmla="*/ 396240 h 6858000"/>
              <a:gd name="connsiteX187" fmla="*/ 146196 w 1605470"/>
              <a:gd name="connsiteY187" fmla="*/ 358810 h 6858000"/>
              <a:gd name="connsiteX188" fmla="*/ 124571 w 1605470"/>
              <a:gd name="connsiteY188" fmla="*/ 302178 h 6858000"/>
              <a:gd name="connsiteX189" fmla="*/ 103243 w 1605470"/>
              <a:gd name="connsiteY189" fmla="*/ 211375 h 6858000"/>
              <a:gd name="connsiteX190" fmla="*/ 94571 w 1605470"/>
              <a:gd name="connsiteY190" fmla="*/ 184179 h 6858000"/>
              <a:gd name="connsiteX191" fmla="*/ 13437 w 1605470"/>
              <a:gd name="connsiteY191" fmla="*/ 19287 h 6858000"/>
              <a:gd name="connsiteX192" fmla="*/ 0 w 1605470"/>
              <a:gd name="connsiteY19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2475 w 1605470"/>
              <a:gd name="connsiteY165" fmla="*/ 1002093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36360 w 1605470"/>
              <a:gd name="connsiteY163" fmla="*/ 1045131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42792 w 1605470"/>
              <a:gd name="connsiteY157" fmla="*/ 1307086 h 6858000"/>
              <a:gd name="connsiteX158" fmla="*/ 343980 w 1605470"/>
              <a:gd name="connsiteY158" fmla="*/ 1189033 h 6858000"/>
              <a:gd name="connsiteX159" fmla="*/ 348665 w 1605470"/>
              <a:gd name="connsiteY159" fmla="*/ 1168288 h 6858000"/>
              <a:gd name="connsiteX160" fmla="*/ 340947 w 1605470"/>
              <a:gd name="connsiteY160" fmla="*/ 1142577 h 6858000"/>
              <a:gd name="connsiteX161" fmla="*/ 330253 w 1605470"/>
              <a:gd name="connsiteY161" fmla="*/ 1088484 h 6858000"/>
              <a:gd name="connsiteX162" fmla="*/ 336360 w 1605470"/>
              <a:gd name="connsiteY162" fmla="*/ 1045131 h 6858000"/>
              <a:gd name="connsiteX163" fmla="*/ 322475 w 1605470"/>
              <a:gd name="connsiteY163" fmla="*/ 1002093 h 6858000"/>
              <a:gd name="connsiteX164" fmla="*/ 320445 w 1605470"/>
              <a:gd name="connsiteY164" fmla="*/ 932283 h 6858000"/>
              <a:gd name="connsiteX165" fmla="*/ 322681 w 1605470"/>
              <a:gd name="connsiteY165" fmla="*/ 915925 h 6858000"/>
              <a:gd name="connsiteX166" fmla="*/ 315310 w 1605470"/>
              <a:gd name="connsiteY166" fmla="*/ 896999 h 6858000"/>
              <a:gd name="connsiteX167" fmla="*/ 284718 w 1605470"/>
              <a:gd name="connsiteY167" fmla="*/ 821517 h 6858000"/>
              <a:gd name="connsiteX168" fmla="*/ 263668 w 1605470"/>
              <a:gd name="connsiteY168" fmla="*/ 751353 h 6858000"/>
              <a:gd name="connsiteX169" fmla="*/ 254540 w 1605470"/>
              <a:gd name="connsiteY169" fmla="*/ 741965 h 6858000"/>
              <a:gd name="connsiteX170" fmla="*/ 252501 w 1605470"/>
              <a:gd name="connsiteY170" fmla="*/ 724635 h 6858000"/>
              <a:gd name="connsiteX171" fmla="*/ 248897 w 1605470"/>
              <a:gd name="connsiteY171" fmla="*/ 681659 h 6858000"/>
              <a:gd name="connsiteX172" fmla="*/ 234316 w 1605470"/>
              <a:gd name="connsiteY172" fmla="*/ 635218 h 6858000"/>
              <a:gd name="connsiteX173" fmla="*/ 239327 w 1605470"/>
              <a:gd name="connsiteY173" fmla="*/ 613763 h 6858000"/>
              <a:gd name="connsiteX174" fmla="*/ 225269 w 1605470"/>
              <a:gd name="connsiteY174" fmla="*/ 598582 h 6858000"/>
              <a:gd name="connsiteX175" fmla="*/ 224950 w 1605470"/>
              <a:gd name="connsiteY175" fmla="*/ 576846 h 6858000"/>
              <a:gd name="connsiteX176" fmla="*/ 204632 w 1605470"/>
              <a:gd name="connsiteY176" fmla="*/ 553868 h 6858000"/>
              <a:gd name="connsiteX177" fmla="*/ 239317 w 1605470"/>
              <a:gd name="connsiteY177" fmla="*/ 517614 h 6858000"/>
              <a:gd name="connsiteX178" fmla="*/ 201693 w 1605470"/>
              <a:gd name="connsiteY178" fmla="*/ 469651 h 6858000"/>
              <a:gd name="connsiteX179" fmla="*/ 195012 w 1605470"/>
              <a:gd name="connsiteY179" fmla="*/ 448559 h 6858000"/>
              <a:gd name="connsiteX180" fmla="*/ 201434 w 1605470"/>
              <a:gd name="connsiteY180" fmla="*/ 441529 h 6858000"/>
              <a:gd name="connsiteX181" fmla="*/ 200655 w 1605470"/>
              <a:gd name="connsiteY181" fmla="*/ 428927 h 6858000"/>
              <a:gd name="connsiteX182" fmla="*/ 190059 w 1605470"/>
              <a:gd name="connsiteY182" fmla="*/ 430161 h 6858000"/>
              <a:gd name="connsiteX183" fmla="*/ 184450 w 1605470"/>
              <a:gd name="connsiteY183" fmla="*/ 396240 h 6858000"/>
              <a:gd name="connsiteX184" fmla="*/ 146196 w 1605470"/>
              <a:gd name="connsiteY184" fmla="*/ 358810 h 6858000"/>
              <a:gd name="connsiteX185" fmla="*/ 124571 w 1605470"/>
              <a:gd name="connsiteY185" fmla="*/ 302178 h 6858000"/>
              <a:gd name="connsiteX186" fmla="*/ 103243 w 1605470"/>
              <a:gd name="connsiteY186" fmla="*/ 211375 h 6858000"/>
              <a:gd name="connsiteX187" fmla="*/ 94571 w 1605470"/>
              <a:gd name="connsiteY187" fmla="*/ 184179 h 6858000"/>
              <a:gd name="connsiteX188" fmla="*/ 13437 w 1605470"/>
              <a:gd name="connsiteY188" fmla="*/ 19287 h 6858000"/>
              <a:gd name="connsiteX189" fmla="*/ 0 w 1605470"/>
              <a:gd name="connsiteY18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632 w 1605470"/>
              <a:gd name="connsiteY174" fmla="*/ 553868 h 6858000"/>
              <a:gd name="connsiteX175" fmla="*/ 239317 w 1605470"/>
              <a:gd name="connsiteY175" fmla="*/ 517614 h 6858000"/>
              <a:gd name="connsiteX176" fmla="*/ 201693 w 1605470"/>
              <a:gd name="connsiteY176" fmla="*/ 469651 h 6858000"/>
              <a:gd name="connsiteX177" fmla="*/ 195012 w 1605470"/>
              <a:gd name="connsiteY177" fmla="*/ 448559 h 6858000"/>
              <a:gd name="connsiteX178" fmla="*/ 201434 w 1605470"/>
              <a:gd name="connsiteY178" fmla="*/ 441529 h 6858000"/>
              <a:gd name="connsiteX179" fmla="*/ 200655 w 1605470"/>
              <a:gd name="connsiteY179" fmla="*/ 428927 h 6858000"/>
              <a:gd name="connsiteX180" fmla="*/ 190059 w 1605470"/>
              <a:gd name="connsiteY180" fmla="*/ 430161 h 6858000"/>
              <a:gd name="connsiteX181" fmla="*/ 184450 w 1605470"/>
              <a:gd name="connsiteY181" fmla="*/ 396240 h 6858000"/>
              <a:gd name="connsiteX182" fmla="*/ 146196 w 1605470"/>
              <a:gd name="connsiteY182" fmla="*/ 358810 h 6858000"/>
              <a:gd name="connsiteX183" fmla="*/ 124571 w 1605470"/>
              <a:gd name="connsiteY183" fmla="*/ 302178 h 6858000"/>
              <a:gd name="connsiteX184" fmla="*/ 103243 w 1605470"/>
              <a:gd name="connsiteY184" fmla="*/ 211375 h 6858000"/>
              <a:gd name="connsiteX185" fmla="*/ 94571 w 1605470"/>
              <a:gd name="connsiteY185" fmla="*/ 184179 h 6858000"/>
              <a:gd name="connsiteX186" fmla="*/ 13437 w 1605470"/>
              <a:gd name="connsiteY186" fmla="*/ 19287 h 6858000"/>
              <a:gd name="connsiteX187" fmla="*/ 0 w 1605470"/>
              <a:gd name="connsiteY18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46196 w 1605470"/>
              <a:gd name="connsiteY181" fmla="*/ 358810 h 6858000"/>
              <a:gd name="connsiteX182" fmla="*/ 124571 w 1605470"/>
              <a:gd name="connsiteY182" fmla="*/ 302178 h 6858000"/>
              <a:gd name="connsiteX183" fmla="*/ 103243 w 1605470"/>
              <a:gd name="connsiteY183" fmla="*/ 211375 h 6858000"/>
              <a:gd name="connsiteX184" fmla="*/ 94571 w 1605470"/>
              <a:gd name="connsiteY184" fmla="*/ 184179 h 6858000"/>
              <a:gd name="connsiteX185" fmla="*/ 13437 w 1605470"/>
              <a:gd name="connsiteY185" fmla="*/ 19287 h 6858000"/>
              <a:gd name="connsiteX186" fmla="*/ 0 w 1605470"/>
              <a:gd name="connsiteY18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576 w 1605470"/>
              <a:gd name="connsiteY174" fmla="*/ 530055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0868 w 1605470"/>
              <a:gd name="connsiteY81" fmla="*/ 4048827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19207 w 1605470"/>
              <a:gd name="connsiteY93" fmla="*/ 3813873 h 6858000"/>
              <a:gd name="connsiteX94" fmla="*/ 718632 w 1605470"/>
              <a:gd name="connsiteY94" fmla="*/ 3806161 h 6858000"/>
              <a:gd name="connsiteX95" fmla="*/ 718939 w 1605470"/>
              <a:gd name="connsiteY95" fmla="*/ 3805957 h 6858000"/>
              <a:gd name="connsiteX96" fmla="*/ 718966 w 1605470"/>
              <a:gd name="connsiteY96" fmla="*/ 3797724 h 6858000"/>
              <a:gd name="connsiteX97" fmla="*/ 717581 w 1605470"/>
              <a:gd name="connsiteY97" fmla="*/ 3792098 h 6858000"/>
              <a:gd name="connsiteX98" fmla="*/ 716465 w 1605470"/>
              <a:gd name="connsiteY98" fmla="*/ 3777135 h 6858000"/>
              <a:gd name="connsiteX99" fmla="*/ 718198 w 1605470"/>
              <a:gd name="connsiteY99" fmla="*/ 3771656 h 6858000"/>
              <a:gd name="connsiteX100" fmla="*/ 721941 w 1605470"/>
              <a:gd name="connsiteY100" fmla="*/ 3769007 h 6858000"/>
              <a:gd name="connsiteX101" fmla="*/ 721407 w 1605470"/>
              <a:gd name="connsiteY101" fmla="*/ 3767709 h 6858000"/>
              <a:gd name="connsiteX102" fmla="*/ 730103 w 1605470"/>
              <a:gd name="connsiteY102" fmla="*/ 3738082 h 6858000"/>
              <a:gd name="connsiteX103" fmla="*/ 737449 w 1605470"/>
              <a:gd name="connsiteY103" fmla="*/ 3673397 h 6858000"/>
              <a:gd name="connsiteX104" fmla="*/ 736745 w 1605470"/>
              <a:gd name="connsiteY104" fmla="*/ 3637109 h 6858000"/>
              <a:gd name="connsiteX105" fmla="*/ 740188 w 1605470"/>
              <a:gd name="connsiteY105" fmla="*/ 3536883 h 6858000"/>
              <a:gd name="connsiteX106" fmla="*/ 747726 w 1605470"/>
              <a:gd name="connsiteY106" fmla="*/ 3435652 h 6858000"/>
              <a:gd name="connsiteX107" fmla="*/ 774383 w 1605470"/>
              <a:gd name="connsiteY107" fmla="*/ 3381564 h 6858000"/>
              <a:gd name="connsiteX108" fmla="*/ 774870 w 1605470"/>
              <a:gd name="connsiteY108" fmla="*/ 3375761 h 6858000"/>
              <a:gd name="connsiteX109" fmla="*/ 770510 w 1605470"/>
              <a:gd name="connsiteY109" fmla="*/ 3361844 h 6858000"/>
              <a:gd name="connsiteX110" fmla="*/ 767933 w 1605470"/>
              <a:gd name="connsiteY110" fmla="*/ 3356929 h 6858000"/>
              <a:gd name="connsiteX111" fmla="*/ 766158 w 1605470"/>
              <a:gd name="connsiteY111" fmla="*/ 3349058 h 6858000"/>
              <a:gd name="connsiteX112" fmla="*/ 766414 w 1605470"/>
              <a:gd name="connsiteY112" fmla="*/ 3348763 h 6858000"/>
              <a:gd name="connsiteX113" fmla="*/ 764166 w 1605470"/>
              <a:gd name="connsiteY113" fmla="*/ 3341588 h 6858000"/>
              <a:gd name="connsiteX114" fmla="*/ 749397 w 1605470"/>
              <a:gd name="connsiteY114" fmla="*/ 3307769 h 6858000"/>
              <a:gd name="connsiteX115" fmla="*/ 766960 w 1605470"/>
              <a:gd name="connsiteY115" fmla="*/ 3250522 h 6858000"/>
              <a:gd name="connsiteX116" fmla="*/ 767385 w 1605470"/>
              <a:gd name="connsiteY116" fmla="*/ 3229163 h 6858000"/>
              <a:gd name="connsiteX117" fmla="*/ 769208 w 1605470"/>
              <a:gd name="connsiteY117" fmla="*/ 3217217 h 6858000"/>
              <a:gd name="connsiteX118" fmla="*/ 770350 w 1605470"/>
              <a:gd name="connsiteY118" fmla="*/ 3216125 h 6858000"/>
              <a:gd name="connsiteX119" fmla="*/ 756043 w 1605470"/>
              <a:gd name="connsiteY119" fmla="*/ 3183755 h 6858000"/>
              <a:gd name="connsiteX120" fmla="*/ 756544 w 1605470"/>
              <a:gd name="connsiteY120" fmla="*/ 3178642 h 6858000"/>
              <a:gd name="connsiteX121" fmla="*/ 744144 w 1605470"/>
              <a:gd name="connsiteY121" fmla="*/ 3158586 h 6858000"/>
              <a:gd name="connsiteX122" fmla="*/ 739378 w 1605470"/>
              <a:gd name="connsiteY122" fmla="*/ 3147669 h 6858000"/>
              <a:gd name="connsiteX123" fmla="*/ 734648 w 1605470"/>
              <a:gd name="connsiteY123" fmla="*/ 3145733 h 6858000"/>
              <a:gd name="connsiteX124" fmla="*/ 729329 w 1605470"/>
              <a:gd name="connsiteY124" fmla="*/ 3129034 h 6858000"/>
              <a:gd name="connsiteX125" fmla="*/ 729994 w 1605470"/>
              <a:gd name="connsiteY125" fmla="*/ 3126682 h 6858000"/>
              <a:gd name="connsiteX126" fmla="*/ 720862 w 1605470"/>
              <a:gd name="connsiteY126" fmla="*/ 3114519 h 6858000"/>
              <a:gd name="connsiteX127" fmla="*/ 707471 w 1605470"/>
              <a:gd name="connsiteY127" fmla="*/ 3106272 h 6858000"/>
              <a:gd name="connsiteX128" fmla="*/ 680201 w 1605470"/>
              <a:gd name="connsiteY128" fmla="*/ 2958185 h 6858000"/>
              <a:gd name="connsiteX129" fmla="*/ 622815 w 1605470"/>
              <a:gd name="connsiteY129" fmla="*/ 2762989 h 6858000"/>
              <a:gd name="connsiteX130" fmla="*/ 571733 w 1605470"/>
              <a:gd name="connsiteY130" fmla="*/ 2554718 h 6858000"/>
              <a:gd name="connsiteX131" fmla="*/ 551827 w 1605470"/>
              <a:gd name="connsiteY131" fmla="*/ 2485734 h 6858000"/>
              <a:gd name="connsiteX132" fmla="*/ 542550 w 1605470"/>
              <a:gd name="connsiteY132" fmla="*/ 2447068 h 6858000"/>
              <a:gd name="connsiteX133" fmla="*/ 529511 w 1605470"/>
              <a:gd name="connsiteY133" fmla="*/ 2425819 h 6858000"/>
              <a:gd name="connsiteX134" fmla="*/ 528878 w 1605470"/>
              <a:gd name="connsiteY134" fmla="*/ 2408971 h 6858000"/>
              <a:gd name="connsiteX135" fmla="*/ 535510 w 1605470"/>
              <a:gd name="connsiteY135" fmla="*/ 2402874 h 6858000"/>
              <a:gd name="connsiteX136" fmla="*/ 538122 w 1605470"/>
              <a:gd name="connsiteY136" fmla="*/ 2381443 h 6858000"/>
              <a:gd name="connsiteX137" fmla="*/ 514451 w 1605470"/>
              <a:gd name="connsiteY137" fmla="*/ 2261920 h 6858000"/>
              <a:gd name="connsiteX138" fmla="*/ 486968 w 1605470"/>
              <a:gd name="connsiteY138" fmla="*/ 2182937 h 6858000"/>
              <a:gd name="connsiteX139" fmla="*/ 488555 w 1605470"/>
              <a:gd name="connsiteY139" fmla="*/ 2155135 h 6858000"/>
              <a:gd name="connsiteX140" fmla="*/ 486013 w 1605470"/>
              <a:gd name="connsiteY140" fmla="*/ 2118008 h 6858000"/>
              <a:gd name="connsiteX141" fmla="*/ 487006 w 1605470"/>
              <a:gd name="connsiteY141" fmla="*/ 2050531 h 6858000"/>
              <a:gd name="connsiteX142" fmla="*/ 478812 w 1605470"/>
              <a:gd name="connsiteY142" fmla="*/ 1963269 h 6858000"/>
              <a:gd name="connsiteX143" fmla="*/ 442619 w 1605470"/>
              <a:gd name="connsiteY143" fmla="*/ 1910499 h 6858000"/>
              <a:gd name="connsiteX144" fmla="*/ 446785 w 1605470"/>
              <a:gd name="connsiteY144" fmla="*/ 1903212 h 6858000"/>
              <a:gd name="connsiteX145" fmla="*/ 436547 w 1605470"/>
              <a:gd name="connsiteY145" fmla="*/ 1861531 h 6858000"/>
              <a:gd name="connsiteX146" fmla="*/ 390346 w 1605470"/>
              <a:gd name="connsiteY146" fmla="*/ 1732919 h 6858000"/>
              <a:gd name="connsiteX147" fmla="*/ 362657 w 1605470"/>
              <a:gd name="connsiteY147" fmla="*/ 1663540 h 6858000"/>
              <a:gd name="connsiteX148" fmla="*/ 361783 w 1605470"/>
              <a:gd name="connsiteY148" fmla="*/ 1615777 h 6858000"/>
              <a:gd name="connsiteX149" fmla="*/ 342578 w 1605470"/>
              <a:gd name="connsiteY149" fmla="*/ 1563678 h 6858000"/>
              <a:gd name="connsiteX150" fmla="*/ 355658 w 1605470"/>
              <a:gd name="connsiteY150" fmla="*/ 1519474 h 6858000"/>
              <a:gd name="connsiteX151" fmla="*/ 348400 w 1605470"/>
              <a:gd name="connsiteY151" fmla="*/ 1477995 h 6858000"/>
              <a:gd name="connsiteX152" fmla="*/ 334485 w 1605470"/>
              <a:gd name="connsiteY152" fmla="*/ 1373769 h 6858000"/>
              <a:gd name="connsiteX153" fmla="*/ 342792 w 1605470"/>
              <a:gd name="connsiteY153" fmla="*/ 1307086 h 6858000"/>
              <a:gd name="connsiteX154" fmla="*/ 343980 w 1605470"/>
              <a:gd name="connsiteY154" fmla="*/ 1189033 h 6858000"/>
              <a:gd name="connsiteX155" fmla="*/ 348665 w 1605470"/>
              <a:gd name="connsiteY155" fmla="*/ 1168288 h 6858000"/>
              <a:gd name="connsiteX156" fmla="*/ 340947 w 1605470"/>
              <a:gd name="connsiteY156" fmla="*/ 1142577 h 6858000"/>
              <a:gd name="connsiteX157" fmla="*/ 330253 w 1605470"/>
              <a:gd name="connsiteY157" fmla="*/ 1088484 h 6858000"/>
              <a:gd name="connsiteX158" fmla="*/ 318989 w 1605470"/>
              <a:gd name="connsiteY158" fmla="*/ 1016103 h 6858000"/>
              <a:gd name="connsiteX159" fmla="*/ 320445 w 1605470"/>
              <a:gd name="connsiteY159" fmla="*/ 932283 h 6858000"/>
              <a:gd name="connsiteX160" fmla="*/ 322681 w 1605470"/>
              <a:gd name="connsiteY160" fmla="*/ 915925 h 6858000"/>
              <a:gd name="connsiteX161" fmla="*/ 315310 w 1605470"/>
              <a:gd name="connsiteY161" fmla="*/ 896999 h 6858000"/>
              <a:gd name="connsiteX162" fmla="*/ 284718 w 1605470"/>
              <a:gd name="connsiteY162" fmla="*/ 821517 h 6858000"/>
              <a:gd name="connsiteX163" fmla="*/ 263668 w 1605470"/>
              <a:gd name="connsiteY163" fmla="*/ 751353 h 6858000"/>
              <a:gd name="connsiteX164" fmla="*/ 263226 w 1605470"/>
              <a:gd name="connsiteY164" fmla="*/ 721230 h 6858000"/>
              <a:gd name="connsiteX165" fmla="*/ 248897 w 1605470"/>
              <a:gd name="connsiteY165" fmla="*/ 681659 h 6858000"/>
              <a:gd name="connsiteX166" fmla="*/ 234316 w 1605470"/>
              <a:gd name="connsiteY166" fmla="*/ 635218 h 6858000"/>
              <a:gd name="connsiteX167" fmla="*/ 239327 w 1605470"/>
              <a:gd name="connsiteY167" fmla="*/ 613763 h 6858000"/>
              <a:gd name="connsiteX168" fmla="*/ 225269 w 1605470"/>
              <a:gd name="connsiteY168" fmla="*/ 598582 h 6858000"/>
              <a:gd name="connsiteX169" fmla="*/ 224950 w 1605470"/>
              <a:gd name="connsiteY169" fmla="*/ 576846 h 6858000"/>
              <a:gd name="connsiteX170" fmla="*/ 204576 w 1605470"/>
              <a:gd name="connsiteY170" fmla="*/ 530055 h 6858000"/>
              <a:gd name="connsiteX171" fmla="*/ 219064 w 1605470"/>
              <a:gd name="connsiteY171" fmla="*/ 469651 h 6858000"/>
              <a:gd name="connsiteX172" fmla="*/ 195012 w 1605470"/>
              <a:gd name="connsiteY172" fmla="*/ 448559 h 6858000"/>
              <a:gd name="connsiteX173" fmla="*/ 201434 w 1605470"/>
              <a:gd name="connsiteY173" fmla="*/ 441529 h 6858000"/>
              <a:gd name="connsiteX174" fmla="*/ 200655 w 1605470"/>
              <a:gd name="connsiteY174" fmla="*/ 428927 h 6858000"/>
              <a:gd name="connsiteX175" fmla="*/ 190059 w 1605470"/>
              <a:gd name="connsiteY175" fmla="*/ 430161 h 6858000"/>
              <a:gd name="connsiteX176" fmla="*/ 167079 w 1605470"/>
              <a:gd name="connsiteY176" fmla="*/ 367211 h 6858000"/>
              <a:gd name="connsiteX177" fmla="*/ 124571 w 1605470"/>
              <a:gd name="connsiteY177" fmla="*/ 302178 h 6858000"/>
              <a:gd name="connsiteX178" fmla="*/ 103243 w 1605470"/>
              <a:gd name="connsiteY178" fmla="*/ 211375 h 6858000"/>
              <a:gd name="connsiteX179" fmla="*/ 94571 w 1605470"/>
              <a:gd name="connsiteY179" fmla="*/ 184179 h 6858000"/>
              <a:gd name="connsiteX180" fmla="*/ 13437 w 1605470"/>
              <a:gd name="connsiteY180" fmla="*/ 19287 h 6858000"/>
              <a:gd name="connsiteX181" fmla="*/ 0 w 1605470"/>
              <a:gd name="connsiteY18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47700 w 1605470"/>
              <a:gd name="connsiteY75" fmla="*/ 4690749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935 w 1605470"/>
              <a:gd name="connsiteY68" fmla="*/ 4821504 h 6858000"/>
              <a:gd name="connsiteX69" fmla="*/ 732118 w 1605470"/>
              <a:gd name="connsiteY69" fmla="*/ 4801535 h 6858000"/>
              <a:gd name="connsiteX70" fmla="*/ 739787 w 1605470"/>
              <a:gd name="connsiteY70" fmla="*/ 4797794 h 6858000"/>
              <a:gd name="connsiteX71" fmla="*/ 741081 w 1605470"/>
              <a:gd name="connsiteY71" fmla="*/ 4784526 h 6858000"/>
              <a:gd name="connsiteX72" fmla="*/ 742865 w 1605470"/>
              <a:gd name="connsiteY72" fmla="*/ 4781211 h 6858000"/>
              <a:gd name="connsiteX73" fmla="*/ 751652 w 1605470"/>
              <a:gd name="connsiteY73" fmla="*/ 4761984 h 6858000"/>
              <a:gd name="connsiteX74" fmla="*/ 747700 w 1605470"/>
              <a:gd name="connsiteY74" fmla="*/ 4690749 h 6858000"/>
              <a:gd name="connsiteX75" fmla="*/ 743180 w 1605470"/>
              <a:gd name="connsiteY75" fmla="*/ 4613201 h 6858000"/>
              <a:gd name="connsiteX76" fmla="*/ 738263 w 1605470"/>
              <a:gd name="connsiteY76" fmla="*/ 4444346 h 6858000"/>
              <a:gd name="connsiteX77" fmla="*/ 756542 w 1605470"/>
              <a:gd name="connsiteY77" fmla="*/ 4350346 h 6858000"/>
              <a:gd name="connsiteX78" fmla="*/ 715481 w 1605470"/>
              <a:gd name="connsiteY78" fmla="*/ 4214165 h 6858000"/>
              <a:gd name="connsiteX79" fmla="*/ 719554 w 1605470"/>
              <a:gd name="connsiteY79" fmla="*/ 4090296 h 6858000"/>
              <a:gd name="connsiteX80" fmla="*/ 704810 w 1605470"/>
              <a:gd name="connsiteY80" fmla="*/ 4033999 h 6858000"/>
              <a:gd name="connsiteX81" fmla="*/ 705959 w 1605470"/>
              <a:gd name="connsiteY81" fmla="*/ 4031933 h 6858000"/>
              <a:gd name="connsiteX82" fmla="*/ 704535 w 1605470"/>
              <a:gd name="connsiteY82" fmla="*/ 4013953 h 6858000"/>
              <a:gd name="connsiteX83" fmla="*/ 700443 w 1605470"/>
              <a:gd name="connsiteY83" fmla="*/ 4010511 h 6858000"/>
              <a:gd name="connsiteX84" fmla="*/ 698282 w 1605470"/>
              <a:gd name="connsiteY84" fmla="*/ 3998331 h 6858000"/>
              <a:gd name="connsiteX85" fmla="*/ 690830 w 1605470"/>
              <a:gd name="connsiteY85" fmla="*/ 3974753 h 6858000"/>
              <a:gd name="connsiteX86" fmla="*/ 692428 w 1605470"/>
              <a:gd name="connsiteY86" fmla="*/ 3969950 h 6858000"/>
              <a:gd name="connsiteX87" fmla="*/ 685850 w 1605470"/>
              <a:gd name="connsiteY87" fmla="*/ 3933779 h 6858000"/>
              <a:gd name="connsiteX88" fmla="*/ 687181 w 1605470"/>
              <a:gd name="connsiteY88" fmla="*/ 3933093 h 6858000"/>
              <a:gd name="connsiteX89" fmla="*/ 691535 w 1605470"/>
              <a:gd name="connsiteY89" fmla="*/ 3922082 h 6858000"/>
              <a:gd name="connsiteX90" fmla="*/ 696613 w 1605470"/>
              <a:gd name="connsiteY90" fmla="*/ 3901461 h 6858000"/>
              <a:gd name="connsiteX91" fmla="*/ 719207 w 1605470"/>
              <a:gd name="connsiteY91" fmla="*/ 3813873 h 6858000"/>
              <a:gd name="connsiteX92" fmla="*/ 718632 w 1605470"/>
              <a:gd name="connsiteY92" fmla="*/ 3806161 h 6858000"/>
              <a:gd name="connsiteX93" fmla="*/ 718939 w 1605470"/>
              <a:gd name="connsiteY93" fmla="*/ 3805957 h 6858000"/>
              <a:gd name="connsiteX94" fmla="*/ 718966 w 1605470"/>
              <a:gd name="connsiteY94" fmla="*/ 3797724 h 6858000"/>
              <a:gd name="connsiteX95" fmla="*/ 717581 w 1605470"/>
              <a:gd name="connsiteY95" fmla="*/ 3792098 h 6858000"/>
              <a:gd name="connsiteX96" fmla="*/ 716465 w 1605470"/>
              <a:gd name="connsiteY96" fmla="*/ 3777135 h 6858000"/>
              <a:gd name="connsiteX97" fmla="*/ 718198 w 1605470"/>
              <a:gd name="connsiteY97" fmla="*/ 3771656 h 6858000"/>
              <a:gd name="connsiteX98" fmla="*/ 721941 w 1605470"/>
              <a:gd name="connsiteY98" fmla="*/ 3769007 h 6858000"/>
              <a:gd name="connsiteX99" fmla="*/ 721407 w 1605470"/>
              <a:gd name="connsiteY99" fmla="*/ 3767709 h 6858000"/>
              <a:gd name="connsiteX100" fmla="*/ 730103 w 1605470"/>
              <a:gd name="connsiteY100" fmla="*/ 3738082 h 6858000"/>
              <a:gd name="connsiteX101" fmla="*/ 737449 w 1605470"/>
              <a:gd name="connsiteY101" fmla="*/ 3673397 h 6858000"/>
              <a:gd name="connsiteX102" fmla="*/ 736745 w 1605470"/>
              <a:gd name="connsiteY102" fmla="*/ 3637109 h 6858000"/>
              <a:gd name="connsiteX103" fmla="*/ 740188 w 1605470"/>
              <a:gd name="connsiteY103" fmla="*/ 3536883 h 6858000"/>
              <a:gd name="connsiteX104" fmla="*/ 747726 w 1605470"/>
              <a:gd name="connsiteY104" fmla="*/ 3435652 h 6858000"/>
              <a:gd name="connsiteX105" fmla="*/ 774383 w 1605470"/>
              <a:gd name="connsiteY105" fmla="*/ 3381564 h 6858000"/>
              <a:gd name="connsiteX106" fmla="*/ 774870 w 1605470"/>
              <a:gd name="connsiteY106" fmla="*/ 3375761 h 6858000"/>
              <a:gd name="connsiteX107" fmla="*/ 770510 w 1605470"/>
              <a:gd name="connsiteY107" fmla="*/ 3361844 h 6858000"/>
              <a:gd name="connsiteX108" fmla="*/ 767933 w 1605470"/>
              <a:gd name="connsiteY108" fmla="*/ 3356929 h 6858000"/>
              <a:gd name="connsiteX109" fmla="*/ 766158 w 1605470"/>
              <a:gd name="connsiteY109" fmla="*/ 3349058 h 6858000"/>
              <a:gd name="connsiteX110" fmla="*/ 766414 w 1605470"/>
              <a:gd name="connsiteY110" fmla="*/ 3348763 h 6858000"/>
              <a:gd name="connsiteX111" fmla="*/ 764166 w 1605470"/>
              <a:gd name="connsiteY111" fmla="*/ 3341588 h 6858000"/>
              <a:gd name="connsiteX112" fmla="*/ 749397 w 1605470"/>
              <a:gd name="connsiteY112" fmla="*/ 3307769 h 6858000"/>
              <a:gd name="connsiteX113" fmla="*/ 766960 w 1605470"/>
              <a:gd name="connsiteY113" fmla="*/ 3250522 h 6858000"/>
              <a:gd name="connsiteX114" fmla="*/ 767385 w 1605470"/>
              <a:gd name="connsiteY114" fmla="*/ 3229163 h 6858000"/>
              <a:gd name="connsiteX115" fmla="*/ 769208 w 1605470"/>
              <a:gd name="connsiteY115" fmla="*/ 3217217 h 6858000"/>
              <a:gd name="connsiteX116" fmla="*/ 770350 w 1605470"/>
              <a:gd name="connsiteY116" fmla="*/ 3216125 h 6858000"/>
              <a:gd name="connsiteX117" fmla="*/ 756043 w 1605470"/>
              <a:gd name="connsiteY117" fmla="*/ 3183755 h 6858000"/>
              <a:gd name="connsiteX118" fmla="*/ 756544 w 1605470"/>
              <a:gd name="connsiteY118" fmla="*/ 3178642 h 6858000"/>
              <a:gd name="connsiteX119" fmla="*/ 744144 w 1605470"/>
              <a:gd name="connsiteY119" fmla="*/ 3158586 h 6858000"/>
              <a:gd name="connsiteX120" fmla="*/ 739378 w 1605470"/>
              <a:gd name="connsiteY120" fmla="*/ 3147669 h 6858000"/>
              <a:gd name="connsiteX121" fmla="*/ 734648 w 1605470"/>
              <a:gd name="connsiteY121" fmla="*/ 3145733 h 6858000"/>
              <a:gd name="connsiteX122" fmla="*/ 729329 w 1605470"/>
              <a:gd name="connsiteY122" fmla="*/ 3129034 h 6858000"/>
              <a:gd name="connsiteX123" fmla="*/ 729994 w 1605470"/>
              <a:gd name="connsiteY123" fmla="*/ 3126682 h 6858000"/>
              <a:gd name="connsiteX124" fmla="*/ 720862 w 1605470"/>
              <a:gd name="connsiteY124" fmla="*/ 3114519 h 6858000"/>
              <a:gd name="connsiteX125" fmla="*/ 707471 w 1605470"/>
              <a:gd name="connsiteY125" fmla="*/ 3106272 h 6858000"/>
              <a:gd name="connsiteX126" fmla="*/ 680201 w 1605470"/>
              <a:gd name="connsiteY126" fmla="*/ 2958185 h 6858000"/>
              <a:gd name="connsiteX127" fmla="*/ 622815 w 1605470"/>
              <a:gd name="connsiteY127" fmla="*/ 2762989 h 6858000"/>
              <a:gd name="connsiteX128" fmla="*/ 571733 w 1605470"/>
              <a:gd name="connsiteY128" fmla="*/ 2554718 h 6858000"/>
              <a:gd name="connsiteX129" fmla="*/ 551827 w 1605470"/>
              <a:gd name="connsiteY129" fmla="*/ 2485734 h 6858000"/>
              <a:gd name="connsiteX130" fmla="*/ 542550 w 1605470"/>
              <a:gd name="connsiteY130" fmla="*/ 2447068 h 6858000"/>
              <a:gd name="connsiteX131" fmla="*/ 529511 w 1605470"/>
              <a:gd name="connsiteY131" fmla="*/ 2425819 h 6858000"/>
              <a:gd name="connsiteX132" fmla="*/ 528878 w 1605470"/>
              <a:gd name="connsiteY132" fmla="*/ 2408971 h 6858000"/>
              <a:gd name="connsiteX133" fmla="*/ 535510 w 1605470"/>
              <a:gd name="connsiteY133" fmla="*/ 2402874 h 6858000"/>
              <a:gd name="connsiteX134" fmla="*/ 538122 w 1605470"/>
              <a:gd name="connsiteY134" fmla="*/ 2381443 h 6858000"/>
              <a:gd name="connsiteX135" fmla="*/ 514451 w 1605470"/>
              <a:gd name="connsiteY135" fmla="*/ 2261920 h 6858000"/>
              <a:gd name="connsiteX136" fmla="*/ 486968 w 1605470"/>
              <a:gd name="connsiteY136" fmla="*/ 2182937 h 6858000"/>
              <a:gd name="connsiteX137" fmla="*/ 488555 w 1605470"/>
              <a:gd name="connsiteY137" fmla="*/ 2155135 h 6858000"/>
              <a:gd name="connsiteX138" fmla="*/ 486013 w 1605470"/>
              <a:gd name="connsiteY138" fmla="*/ 2118008 h 6858000"/>
              <a:gd name="connsiteX139" fmla="*/ 487006 w 1605470"/>
              <a:gd name="connsiteY139" fmla="*/ 2050531 h 6858000"/>
              <a:gd name="connsiteX140" fmla="*/ 478812 w 1605470"/>
              <a:gd name="connsiteY140" fmla="*/ 1963269 h 6858000"/>
              <a:gd name="connsiteX141" fmla="*/ 442619 w 1605470"/>
              <a:gd name="connsiteY141" fmla="*/ 1910499 h 6858000"/>
              <a:gd name="connsiteX142" fmla="*/ 446785 w 1605470"/>
              <a:gd name="connsiteY142" fmla="*/ 1903212 h 6858000"/>
              <a:gd name="connsiteX143" fmla="*/ 436547 w 1605470"/>
              <a:gd name="connsiteY143" fmla="*/ 1861531 h 6858000"/>
              <a:gd name="connsiteX144" fmla="*/ 390346 w 1605470"/>
              <a:gd name="connsiteY144" fmla="*/ 1732919 h 6858000"/>
              <a:gd name="connsiteX145" fmla="*/ 362657 w 1605470"/>
              <a:gd name="connsiteY145" fmla="*/ 1663540 h 6858000"/>
              <a:gd name="connsiteX146" fmla="*/ 361783 w 1605470"/>
              <a:gd name="connsiteY146" fmla="*/ 1615777 h 6858000"/>
              <a:gd name="connsiteX147" fmla="*/ 342578 w 1605470"/>
              <a:gd name="connsiteY147" fmla="*/ 1563678 h 6858000"/>
              <a:gd name="connsiteX148" fmla="*/ 355658 w 1605470"/>
              <a:gd name="connsiteY148" fmla="*/ 1519474 h 6858000"/>
              <a:gd name="connsiteX149" fmla="*/ 348400 w 1605470"/>
              <a:gd name="connsiteY149" fmla="*/ 1477995 h 6858000"/>
              <a:gd name="connsiteX150" fmla="*/ 334485 w 1605470"/>
              <a:gd name="connsiteY150" fmla="*/ 1373769 h 6858000"/>
              <a:gd name="connsiteX151" fmla="*/ 342792 w 1605470"/>
              <a:gd name="connsiteY151" fmla="*/ 1307086 h 6858000"/>
              <a:gd name="connsiteX152" fmla="*/ 343980 w 1605470"/>
              <a:gd name="connsiteY152" fmla="*/ 1189033 h 6858000"/>
              <a:gd name="connsiteX153" fmla="*/ 348665 w 1605470"/>
              <a:gd name="connsiteY153" fmla="*/ 1168288 h 6858000"/>
              <a:gd name="connsiteX154" fmla="*/ 340947 w 1605470"/>
              <a:gd name="connsiteY154" fmla="*/ 1142577 h 6858000"/>
              <a:gd name="connsiteX155" fmla="*/ 330253 w 1605470"/>
              <a:gd name="connsiteY155" fmla="*/ 1088484 h 6858000"/>
              <a:gd name="connsiteX156" fmla="*/ 318989 w 1605470"/>
              <a:gd name="connsiteY156" fmla="*/ 1016103 h 6858000"/>
              <a:gd name="connsiteX157" fmla="*/ 320445 w 1605470"/>
              <a:gd name="connsiteY157" fmla="*/ 932283 h 6858000"/>
              <a:gd name="connsiteX158" fmla="*/ 322681 w 1605470"/>
              <a:gd name="connsiteY158" fmla="*/ 915925 h 6858000"/>
              <a:gd name="connsiteX159" fmla="*/ 315310 w 1605470"/>
              <a:gd name="connsiteY159" fmla="*/ 896999 h 6858000"/>
              <a:gd name="connsiteX160" fmla="*/ 284718 w 1605470"/>
              <a:gd name="connsiteY160" fmla="*/ 821517 h 6858000"/>
              <a:gd name="connsiteX161" fmla="*/ 263668 w 1605470"/>
              <a:gd name="connsiteY161" fmla="*/ 751353 h 6858000"/>
              <a:gd name="connsiteX162" fmla="*/ 263226 w 1605470"/>
              <a:gd name="connsiteY162" fmla="*/ 721230 h 6858000"/>
              <a:gd name="connsiteX163" fmla="*/ 248897 w 1605470"/>
              <a:gd name="connsiteY163" fmla="*/ 681659 h 6858000"/>
              <a:gd name="connsiteX164" fmla="*/ 234316 w 1605470"/>
              <a:gd name="connsiteY164" fmla="*/ 635218 h 6858000"/>
              <a:gd name="connsiteX165" fmla="*/ 239327 w 1605470"/>
              <a:gd name="connsiteY165" fmla="*/ 613763 h 6858000"/>
              <a:gd name="connsiteX166" fmla="*/ 225269 w 1605470"/>
              <a:gd name="connsiteY166" fmla="*/ 598582 h 6858000"/>
              <a:gd name="connsiteX167" fmla="*/ 224950 w 1605470"/>
              <a:gd name="connsiteY167" fmla="*/ 576846 h 6858000"/>
              <a:gd name="connsiteX168" fmla="*/ 204576 w 1605470"/>
              <a:gd name="connsiteY168" fmla="*/ 530055 h 6858000"/>
              <a:gd name="connsiteX169" fmla="*/ 219064 w 1605470"/>
              <a:gd name="connsiteY169" fmla="*/ 469651 h 6858000"/>
              <a:gd name="connsiteX170" fmla="*/ 195012 w 1605470"/>
              <a:gd name="connsiteY170" fmla="*/ 448559 h 6858000"/>
              <a:gd name="connsiteX171" fmla="*/ 201434 w 1605470"/>
              <a:gd name="connsiteY171" fmla="*/ 441529 h 6858000"/>
              <a:gd name="connsiteX172" fmla="*/ 200655 w 1605470"/>
              <a:gd name="connsiteY172" fmla="*/ 428927 h 6858000"/>
              <a:gd name="connsiteX173" fmla="*/ 190059 w 1605470"/>
              <a:gd name="connsiteY173" fmla="*/ 430161 h 6858000"/>
              <a:gd name="connsiteX174" fmla="*/ 167079 w 1605470"/>
              <a:gd name="connsiteY174" fmla="*/ 367211 h 6858000"/>
              <a:gd name="connsiteX175" fmla="*/ 124571 w 1605470"/>
              <a:gd name="connsiteY175" fmla="*/ 302178 h 6858000"/>
              <a:gd name="connsiteX176" fmla="*/ 103243 w 1605470"/>
              <a:gd name="connsiteY176" fmla="*/ 211375 h 6858000"/>
              <a:gd name="connsiteX177" fmla="*/ 94571 w 1605470"/>
              <a:gd name="connsiteY177" fmla="*/ 184179 h 6858000"/>
              <a:gd name="connsiteX178" fmla="*/ 13437 w 1605470"/>
              <a:gd name="connsiteY178" fmla="*/ 19287 h 6858000"/>
              <a:gd name="connsiteX179" fmla="*/ 0 w 1605470"/>
              <a:gd name="connsiteY17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31653 w 1605470"/>
              <a:gd name="connsiteY39" fmla="*/ 5604904 h 6858000"/>
              <a:gd name="connsiteX40" fmla="*/ 539863 w 1605470"/>
              <a:gd name="connsiteY40" fmla="*/ 5604298 h 6858000"/>
              <a:gd name="connsiteX41" fmla="*/ 552319 w 1605470"/>
              <a:gd name="connsiteY41" fmla="*/ 5587997 h 6858000"/>
              <a:gd name="connsiteX42" fmla="*/ 559710 w 1605470"/>
              <a:gd name="connsiteY42" fmla="*/ 5564796 h 6858000"/>
              <a:gd name="connsiteX43" fmla="*/ 587214 w 1605470"/>
              <a:gd name="connsiteY43" fmla="*/ 5451511 h 6858000"/>
              <a:gd name="connsiteX44" fmla="*/ 608019 w 1605470"/>
              <a:gd name="connsiteY44" fmla="*/ 5385461 h 6858000"/>
              <a:gd name="connsiteX45" fmla="*/ 622750 w 1605470"/>
              <a:gd name="connsiteY45" fmla="*/ 5363084 h 6858000"/>
              <a:gd name="connsiteX46" fmla="*/ 638731 w 1605470"/>
              <a:gd name="connsiteY46" fmla="*/ 5330009 h 6858000"/>
              <a:gd name="connsiteX47" fmla="*/ 672224 w 1605470"/>
              <a:gd name="connsiteY47" fmla="*/ 5273739 h 6858000"/>
              <a:gd name="connsiteX48" fmla="*/ 681823 w 1605470"/>
              <a:gd name="connsiteY48" fmla="*/ 5241779 h 6858000"/>
              <a:gd name="connsiteX49" fmla="*/ 693049 w 1605470"/>
              <a:gd name="connsiteY49" fmla="*/ 5225268 h 6858000"/>
              <a:gd name="connsiteX50" fmla="*/ 694069 w 1605470"/>
              <a:gd name="connsiteY50" fmla="*/ 5217684 h 6858000"/>
              <a:gd name="connsiteX51" fmla="*/ 701410 w 1605470"/>
              <a:gd name="connsiteY51" fmla="*/ 5193377 h 6858000"/>
              <a:gd name="connsiteX52" fmla="*/ 704713 w 1605470"/>
              <a:gd name="connsiteY52" fmla="*/ 5179288 h 6858000"/>
              <a:gd name="connsiteX53" fmla="*/ 705697 w 1605470"/>
              <a:gd name="connsiteY53" fmla="*/ 5173621 h 6858000"/>
              <a:gd name="connsiteX54" fmla="*/ 701331 w 1605470"/>
              <a:gd name="connsiteY54" fmla="*/ 5159961 h 6858000"/>
              <a:gd name="connsiteX55" fmla="*/ 708008 w 1605470"/>
              <a:gd name="connsiteY55" fmla="*/ 5144295 h 6858000"/>
              <a:gd name="connsiteX56" fmla="*/ 704941 w 1605470"/>
              <a:gd name="connsiteY56" fmla="*/ 5125185 h 6858000"/>
              <a:gd name="connsiteX57" fmla="*/ 711771 w 1605470"/>
              <a:gd name="connsiteY57" fmla="*/ 5121884 h 6858000"/>
              <a:gd name="connsiteX58" fmla="*/ 721092 w 1605470"/>
              <a:gd name="connsiteY58" fmla="*/ 5108383 h 6858000"/>
              <a:gd name="connsiteX59" fmla="*/ 717045 w 1605470"/>
              <a:gd name="connsiteY59" fmla="*/ 5094705 h 6858000"/>
              <a:gd name="connsiteX60" fmla="*/ 718807 w 1605470"/>
              <a:gd name="connsiteY60" fmla="*/ 5067850 h 6858000"/>
              <a:gd name="connsiteX61" fmla="*/ 721538 w 1605470"/>
              <a:gd name="connsiteY61" fmla="*/ 5060861 h 6858000"/>
              <a:gd name="connsiteX62" fmla="*/ 718242 w 1605470"/>
              <a:gd name="connsiteY62" fmla="*/ 5034192 h 6858000"/>
              <a:gd name="connsiteX63" fmla="*/ 719796 w 1605470"/>
              <a:gd name="connsiteY63" fmla="*/ 4993030 h 6858000"/>
              <a:gd name="connsiteX64" fmla="*/ 726705 w 1605470"/>
              <a:gd name="connsiteY64" fmla="*/ 4946844 h 6858000"/>
              <a:gd name="connsiteX65" fmla="*/ 722561 w 1605470"/>
              <a:gd name="connsiteY65" fmla="*/ 4932692 h 6858000"/>
              <a:gd name="connsiteX66" fmla="*/ 724935 w 1605470"/>
              <a:gd name="connsiteY66" fmla="*/ 4821504 h 6858000"/>
              <a:gd name="connsiteX67" fmla="*/ 732118 w 1605470"/>
              <a:gd name="connsiteY67" fmla="*/ 4801535 h 6858000"/>
              <a:gd name="connsiteX68" fmla="*/ 739787 w 1605470"/>
              <a:gd name="connsiteY68" fmla="*/ 4797794 h 6858000"/>
              <a:gd name="connsiteX69" fmla="*/ 741081 w 1605470"/>
              <a:gd name="connsiteY69" fmla="*/ 4784526 h 6858000"/>
              <a:gd name="connsiteX70" fmla="*/ 742865 w 1605470"/>
              <a:gd name="connsiteY70" fmla="*/ 4781211 h 6858000"/>
              <a:gd name="connsiteX71" fmla="*/ 751652 w 1605470"/>
              <a:gd name="connsiteY71" fmla="*/ 4761984 h 6858000"/>
              <a:gd name="connsiteX72" fmla="*/ 747700 w 1605470"/>
              <a:gd name="connsiteY72" fmla="*/ 4690749 h 6858000"/>
              <a:gd name="connsiteX73" fmla="*/ 743180 w 1605470"/>
              <a:gd name="connsiteY73" fmla="*/ 4613201 h 6858000"/>
              <a:gd name="connsiteX74" fmla="*/ 738263 w 1605470"/>
              <a:gd name="connsiteY74" fmla="*/ 4444346 h 6858000"/>
              <a:gd name="connsiteX75" fmla="*/ 756542 w 1605470"/>
              <a:gd name="connsiteY75" fmla="*/ 4350346 h 6858000"/>
              <a:gd name="connsiteX76" fmla="*/ 715481 w 1605470"/>
              <a:gd name="connsiteY76" fmla="*/ 4214165 h 6858000"/>
              <a:gd name="connsiteX77" fmla="*/ 719554 w 1605470"/>
              <a:gd name="connsiteY77" fmla="*/ 4090296 h 6858000"/>
              <a:gd name="connsiteX78" fmla="*/ 704810 w 1605470"/>
              <a:gd name="connsiteY78" fmla="*/ 4033999 h 6858000"/>
              <a:gd name="connsiteX79" fmla="*/ 705959 w 1605470"/>
              <a:gd name="connsiteY79" fmla="*/ 4031933 h 6858000"/>
              <a:gd name="connsiteX80" fmla="*/ 704535 w 1605470"/>
              <a:gd name="connsiteY80" fmla="*/ 4013953 h 6858000"/>
              <a:gd name="connsiteX81" fmla="*/ 700443 w 1605470"/>
              <a:gd name="connsiteY81" fmla="*/ 4010511 h 6858000"/>
              <a:gd name="connsiteX82" fmla="*/ 698282 w 1605470"/>
              <a:gd name="connsiteY82" fmla="*/ 3998331 h 6858000"/>
              <a:gd name="connsiteX83" fmla="*/ 690830 w 1605470"/>
              <a:gd name="connsiteY83" fmla="*/ 3974753 h 6858000"/>
              <a:gd name="connsiteX84" fmla="*/ 692428 w 1605470"/>
              <a:gd name="connsiteY84" fmla="*/ 3969950 h 6858000"/>
              <a:gd name="connsiteX85" fmla="*/ 685850 w 1605470"/>
              <a:gd name="connsiteY85" fmla="*/ 3933779 h 6858000"/>
              <a:gd name="connsiteX86" fmla="*/ 687181 w 1605470"/>
              <a:gd name="connsiteY86" fmla="*/ 3933093 h 6858000"/>
              <a:gd name="connsiteX87" fmla="*/ 691535 w 1605470"/>
              <a:gd name="connsiteY87" fmla="*/ 3922082 h 6858000"/>
              <a:gd name="connsiteX88" fmla="*/ 696613 w 1605470"/>
              <a:gd name="connsiteY88" fmla="*/ 3901461 h 6858000"/>
              <a:gd name="connsiteX89" fmla="*/ 719207 w 1605470"/>
              <a:gd name="connsiteY89" fmla="*/ 3813873 h 6858000"/>
              <a:gd name="connsiteX90" fmla="*/ 718632 w 1605470"/>
              <a:gd name="connsiteY90" fmla="*/ 3806161 h 6858000"/>
              <a:gd name="connsiteX91" fmla="*/ 718939 w 1605470"/>
              <a:gd name="connsiteY91" fmla="*/ 3805957 h 6858000"/>
              <a:gd name="connsiteX92" fmla="*/ 718966 w 1605470"/>
              <a:gd name="connsiteY92" fmla="*/ 3797724 h 6858000"/>
              <a:gd name="connsiteX93" fmla="*/ 717581 w 1605470"/>
              <a:gd name="connsiteY93" fmla="*/ 3792098 h 6858000"/>
              <a:gd name="connsiteX94" fmla="*/ 716465 w 1605470"/>
              <a:gd name="connsiteY94" fmla="*/ 3777135 h 6858000"/>
              <a:gd name="connsiteX95" fmla="*/ 718198 w 1605470"/>
              <a:gd name="connsiteY95" fmla="*/ 3771656 h 6858000"/>
              <a:gd name="connsiteX96" fmla="*/ 721941 w 1605470"/>
              <a:gd name="connsiteY96" fmla="*/ 3769007 h 6858000"/>
              <a:gd name="connsiteX97" fmla="*/ 721407 w 1605470"/>
              <a:gd name="connsiteY97" fmla="*/ 3767709 h 6858000"/>
              <a:gd name="connsiteX98" fmla="*/ 730103 w 1605470"/>
              <a:gd name="connsiteY98" fmla="*/ 3738082 h 6858000"/>
              <a:gd name="connsiteX99" fmla="*/ 737449 w 1605470"/>
              <a:gd name="connsiteY99" fmla="*/ 3673397 h 6858000"/>
              <a:gd name="connsiteX100" fmla="*/ 736745 w 1605470"/>
              <a:gd name="connsiteY100" fmla="*/ 3637109 h 6858000"/>
              <a:gd name="connsiteX101" fmla="*/ 740188 w 1605470"/>
              <a:gd name="connsiteY101" fmla="*/ 3536883 h 6858000"/>
              <a:gd name="connsiteX102" fmla="*/ 747726 w 1605470"/>
              <a:gd name="connsiteY102" fmla="*/ 3435652 h 6858000"/>
              <a:gd name="connsiteX103" fmla="*/ 774383 w 1605470"/>
              <a:gd name="connsiteY103" fmla="*/ 3381564 h 6858000"/>
              <a:gd name="connsiteX104" fmla="*/ 774870 w 1605470"/>
              <a:gd name="connsiteY104" fmla="*/ 3375761 h 6858000"/>
              <a:gd name="connsiteX105" fmla="*/ 770510 w 1605470"/>
              <a:gd name="connsiteY105" fmla="*/ 3361844 h 6858000"/>
              <a:gd name="connsiteX106" fmla="*/ 767933 w 1605470"/>
              <a:gd name="connsiteY106" fmla="*/ 3356929 h 6858000"/>
              <a:gd name="connsiteX107" fmla="*/ 766158 w 1605470"/>
              <a:gd name="connsiteY107" fmla="*/ 3349058 h 6858000"/>
              <a:gd name="connsiteX108" fmla="*/ 766414 w 1605470"/>
              <a:gd name="connsiteY108" fmla="*/ 3348763 h 6858000"/>
              <a:gd name="connsiteX109" fmla="*/ 764166 w 1605470"/>
              <a:gd name="connsiteY109" fmla="*/ 3341588 h 6858000"/>
              <a:gd name="connsiteX110" fmla="*/ 749397 w 1605470"/>
              <a:gd name="connsiteY110" fmla="*/ 3307769 h 6858000"/>
              <a:gd name="connsiteX111" fmla="*/ 766960 w 1605470"/>
              <a:gd name="connsiteY111" fmla="*/ 3250522 h 6858000"/>
              <a:gd name="connsiteX112" fmla="*/ 767385 w 1605470"/>
              <a:gd name="connsiteY112" fmla="*/ 3229163 h 6858000"/>
              <a:gd name="connsiteX113" fmla="*/ 769208 w 1605470"/>
              <a:gd name="connsiteY113" fmla="*/ 3217217 h 6858000"/>
              <a:gd name="connsiteX114" fmla="*/ 770350 w 1605470"/>
              <a:gd name="connsiteY114" fmla="*/ 3216125 h 6858000"/>
              <a:gd name="connsiteX115" fmla="*/ 756043 w 1605470"/>
              <a:gd name="connsiteY115" fmla="*/ 3183755 h 6858000"/>
              <a:gd name="connsiteX116" fmla="*/ 756544 w 1605470"/>
              <a:gd name="connsiteY116" fmla="*/ 3178642 h 6858000"/>
              <a:gd name="connsiteX117" fmla="*/ 744144 w 1605470"/>
              <a:gd name="connsiteY117" fmla="*/ 3158586 h 6858000"/>
              <a:gd name="connsiteX118" fmla="*/ 739378 w 1605470"/>
              <a:gd name="connsiteY118" fmla="*/ 3147669 h 6858000"/>
              <a:gd name="connsiteX119" fmla="*/ 734648 w 1605470"/>
              <a:gd name="connsiteY119" fmla="*/ 3145733 h 6858000"/>
              <a:gd name="connsiteX120" fmla="*/ 729329 w 1605470"/>
              <a:gd name="connsiteY120" fmla="*/ 3129034 h 6858000"/>
              <a:gd name="connsiteX121" fmla="*/ 729994 w 1605470"/>
              <a:gd name="connsiteY121" fmla="*/ 3126682 h 6858000"/>
              <a:gd name="connsiteX122" fmla="*/ 720862 w 1605470"/>
              <a:gd name="connsiteY122" fmla="*/ 3114519 h 6858000"/>
              <a:gd name="connsiteX123" fmla="*/ 707471 w 1605470"/>
              <a:gd name="connsiteY123" fmla="*/ 3106272 h 6858000"/>
              <a:gd name="connsiteX124" fmla="*/ 680201 w 1605470"/>
              <a:gd name="connsiteY124" fmla="*/ 2958185 h 6858000"/>
              <a:gd name="connsiteX125" fmla="*/ 622815 w 1605470"/>
              <a:gd name="connsiteY125" fmla="*/ 2762989 h 6858000"/>
              <a:gd name="connsiteX126" fmla="*/ 571733 w 1605470"/>
              <a:gd name="connsiteY126" fmla="*/ 2554718 h 6858000"/>
              <a:gd name="connsiteX127" fmla="*/ 551827 w 1605470"/>
              <a:gd name="connsiteY127" fmla="*/ 2485734 h 6858000"/>
              <a:gd name="connsiteX128" fmla="*/ 542550 w 1605470"/>
              <a:gd name="connsiteY128" fmla="*/ 2447068 h 6858000"/>
              <a:gd name="connsiteX129" fmla="*/ 529511 w 1605470"/>
              <a:gd name="connsiteY129" fmla="*/ 2425819 h 6858000"/>
              <a:gd name="connsiteX130" fmla="*/ 528878 w 1605470"/>
              <a:gd name="connsiteY130" fmla="*/ 2408971 h 6858000"/>
              <a:gd name="connsiteX131" fmla="*/ 535510 w 1605470"/>
              <a:gd name="connsiteY131" fmla="*/ 2402874 h 6858000"/>
              <a:gd name="connsiteX132" fmla="*/ 538122 w 1605470"/>
              <a:gd name="connsiteY132" fmla="*/ 2381443 h 6858000"/>
              <a:gd name="connsiteX133" fmla="*/ 514451 w 1605470"/>
              <a:gd name="connsiteY133" fmla="*/ 2261920 h 6858000"/>
              <a:gd name="connsiteX134" fmla="*/ 486968 w 1605470"/>
              <a:gd name="connsiteY134" fmla="*/ 2182937 h 6858000"/>
              <a:gd name="connsiteX135" fmla="*/ 488555 w 1605470"/>
              <a:gd name="connsiteY135" fmla="*/ 2155135 h 6858000"/>
              <a:gd name="connsiteX136" fmla="*/ 486013 w 1605470"/>
              <a:gd name="connsiteY136" fmla="*/ 2118008 h 6858000"/>
              <a:gd name="connsiteX137" fmla="*/ 487006 w 1605470"/>
              <a:gd name="connsiteY137" fmla="*/ 2050531 h 6858000"/>
              <a:gd name="connsiteX138" fmla="*/ 478812 w 1605470"/>
              <a:gd name="connsiteY138" fmla="*/ 1963269 h 6858000"/>
              <a:gd name="connsiteX139" fmla="*/ 442619 w 1605470"/>
              <a:gd name="connsiteY139" fmla="*/ 1910499 h 6858000"/>
              <a:gd name="connsiteX140" fmla="*/ 446785 w 1605470"/>
              <a:gd name="connsiteY140" fmla="*/ 1903212 h 6858000"/>
              <a:gd name="connsiteX141" fmla="*/ 436547 w 1605470"/>
              <a:gd name="connsiteY141" fmla="*/ 1861531 h 6858000"/>
              <a:gd name="connsiteX142" fmla="*/ 390346 w 1605470"/>
              <a:gd name="connsiteY142" fmla="*/ 1732919 h 6858000"/>
              <a:gd name="connsiteX143" fmla="*/ 362657 w 1605470"/>
              <a:gd name="connsiteY143" fmla="*/ 1663540 h 6858000"/>
              <a:gd name="connsiteX144" fmla="*/ 361783 w 1605470"/>
              <a:gd name="connsiteY144" fmla="*/ 1615777 h 6858000"/>
              <a:gd name="connsiteX145" fmla="*/ 342578 w 1605470"/>
              <a:gd name="connsiteY145" fmla="*/ 1563678 h 6858000"/>
              <a:gd name="connsiteX146" fmla="*/ 355658 w 1605470"/>
              <a:gd name="connsiteY146" fmla="*/ 1519474 h 6858000"/>
              <a:gd name="connsiteX147" fmla="*/ 348400 w 1605470"/>
              <a:gd name="connsiteY147" fmla="*/ 1477995 h 6858000"/>
              <a:gd name="connsiteX148" fmla="*/ 334485 w 1605470"/>
              <a:gd name="connsiteY148" fmla="*/ 1373769 h 6858000"/>
              <a:gd name="connsiteX149" fmla="*/ 342792 w 1605470"/>
              <a:gd name="connsiteY149" fmla="*/ 1307086 h 6858000"/>
              <a:gd name="connsiteX150" fmla="*/ 343980 w 1605470"/>
              <a:gd name="connsiteY150" fmla="*/ 1189033 h 6858000"/>
              <a:gd name="connsiteX151" fmla="*/ 348665 w 1605470"/>
              <a:gd name="connsiteY151" fmla="*/ 1168288 h 6858000"/>
              <a:gd name="connsiteX152" fmla="*/ 340947 w 1605470"/>
              <a:gd name="connsiteY152" fmla="*/ 1142577 h 6858000"/>
              <a:gd name="connsiteX153" fmla="*/ 330253 w 1605470"/>
              <a:gd name="connsiteY153" fmla="*/ 1088484 h 6858000"/>
              <a:gd name="connsiteX154" fmla="*/ 318989 w 1605470"/>
              <a:gd name="connsiteY154" fmla="*/ 1016103 h 6858000"/>
              <a:gd name="connsiteX155" fmla="*/ 320445 w 1605470"/>
              <a:gd name="connsiteY155" fmla="*/ 932283 h 6858000"/>
              <a:gd name="connsiteX156" fmla="*/ 322681 w 1605470"/>
              <a:gd name="connsiteY156" fmla="*/ 915925 h 6858000"/>
              <a:gd name="connsiteX157" fmla="*/ 315310 w 1605470"/>
              <a:gd name="connsiteY157" fmla="*/ 896999 h 6858000"/>
              <a:gd name="connsiteX158" fmla="*/ 284718 w 1605470"/>
              <a:gd name="connsiteY158" fmla="*/ 821517 h 6858000"/>
              <a:gd name="connsiteX159" fmla="*/ 263668 w 1605470"/>
              <a:gd name="connsiteY159" fmla="*/ 751353 h 6858000"/>
              <a:gd name="connsiteX160" fmla="*/ 263226 w 1605470"/>
              <a:gd name="connsiteY160" fmla="*/ 721230 h 6858000"/>
              <a:gd name="connsiteX161" fmla="*/ 248897 w 1605470"/>
              <a:gd name="connsiteY161" fmla="*/ 681659 h 6858000"/>
              <a:gd name="connsiteX162" fmla="*/ 234316 w 1605470"/>
              <a:gd name="connsiteY162" fmla="*/ 635218 h 6858000"/>
              <a:gd name="connsiteX163" fmla="*/ 239327 w 1605470"/>
              <a:gd name="connsiteY163" fmla="*/ 613763 h 6858000"/>
              <a:gd name="connsiteX164" fmla="*/ 225269 w 1605470"/>
              <a:gd name="connsiteY164" fmla="*/ 598582 h 6858000"/>
              <a:gd name="connsiteX165" fmla="*/ 224950 w 1605470"/>
              <a:gd name="connsiteY165" fmla="*/ 576846 h 6858000"/>
              <a:gd name="connsiteX166" fmla="*/ 204576 w 1605470"/>
              <a:gd name="connsiteY166" fmla="*/ 530055 h 6858000"/>
              <a:gd name="connsiteX167" fmla="*/ 219064 w 1605470"/>
              <a:gd name="connsiteY167" fmla="*/ 469651 h 6858000"/>
              <a:gd name="connsiteX168" fmla="*/ 195012 w 1605470"/>
              <a:gd name="connsiteY168" fmla="*/ 448559 h 6858000"/>
              <a:gd name="connsiteX169" fmla="*/ 201434 w 1605470"/>
              <a:gd name="connsiteY169" fmla="*/ 441529 h 6858000"/>
              <a:gd name="connsiteX170" fmla="*/ 200655 w 1605470"/>
              <a:gd name="connsiteY170" fmla="*/ 428927 h 6858000"/>
              <a:gd name="connsiteX171" fmla="*/ 190059 w 1605470"/>
              <a:gd name="connsiteY171" fmla="*/ 430161 h 6858000"/>
              <a:gd name="connsiteX172" fmla="*/ 167079 w 1605470"/>
              <a:gd name="connsiteY172" fmla="*/ 367211 h 6858000"/>
              <a:gd name="connsiteX173" fmla="*/ 124571 w 1605470"/>
              <a:gd name="connsiteY173" fmla="*/ 302178 h 6858000"/>
              <a:gd name="connsiteX174" fmla="*/ 103243 w 1605470"/>
              <a:gd name="connsiteY174" fmla="*/ 211375 h 6858000"/>
              <a:gd name="connsiteX175" fmla="*/ 94571 w 1605470"/>
              <a:gd name="connsiteY175" fmla="*/ 184179 h 6858000"/>
              <a:gd name="connsiteX176" fmla="*/ 13437 w 1605470"/>
              <a:gd name="connsiteY176" fmla="*/ 19287 h 6858000"/>
              <a:gd name="connsiteX177" fmla="*/ 0 w 1605470"/>
              <a:gd name="connsiteY17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59710 w 1605470"/>
              <a:gd name="connsiteY41" fmla="*/ 5564796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8807 w 1605470"/>
              <a:gd name="connsiteY58" fmla="*/ 5067850 h 6858000"/>
              <a:gd name="connsiteX59" fmla="*/ 721538 w 1605470"/>
              <a:gd name="connsiteY59" fmla="*/ 5060861 h 6858000"/>
              <a:gd name="connsiteX60" fmla="*/ 718242 w 1605470"/>
              <a:gd name="connsiteY60" fmla="*/ 5034192 h 6858000"/>
              <a:gd name="connsiteX61" fmla="*/ 719796 w 1605470"/>
              <a:gd name="connsiteY61" fmla="*/ 4993030 h 6858000"/>
              <a:gd name="connsiteX62" fmla="*/ 726705 w 1605470"/>
              <a:gd name="connsiteY62" fmla="*/ 4946844 h 6858000"/>
              <a:gd name="connsiteX63" fmla="*/ 722561 w 1605470"/>
              <a:gd name="connsiteY63" fmla="*/ 4932692 h 6858000"/>
              <a:gd name="connsiteX64" fmla="*/ 724935 w 1605470"/>
              <a:gd name="connsiteY64" fmla="*/ 4821504 h 6858000"/>
              <a:gd name="connsiteX65" fmla="*/ 732118 w 1605470"/>
              <a:gd name="connsiteY65" fmla="*/ 4801535 h 6858000"/>
              <a:gd name="connsiteX66" fmla="*/ 739787 w 1605470"/>
              <a:gd name="connsiteY66" fmla="*/ 4797794 h 6858000"/>
              <a:gd name="connsiteX67" fmla="*/ 741081 w 1605470"/>
              <a:gd name="connsiteY67" fmla="*/ 4784526 h 6858000"/>
              <a:gd name="connsiteX68" fmla="*/ 742865 w 1605470"/>
              <a:gd name="connsiteY68" fmla="*/ 4781211 h 6858000"/>
              <a:gd name="connsiteX69" fmla="*/ 751652 w 1605470"/>
              <a:gd name="connsiteY69" fmla="*/ 4761984 h 6858000"/>
              <a:gd name="connsiteX70" fmla="*/ 747700 w 1605470"/>
              <a:gd name="connsiteY70" fmla="*/ 4690749 h 6858000"/>
              <a:gd name="connsiteX71" fmla="*/ 743180 w 1605470"/>
              <a:gd name="connsiteY71" fmla="*/ 4584173 h 6858000"/>
              <a:gd name="connsiteX72" fmla="*/ 738263 w 1605470"/>
              <a:gd name="connsiteY72" fmla="*/ 4444346 h 6858000"/>
              <a:gd name="connsiteX73" fmla="*/ 756542 w 1605470"/>
              <a:gd name="connsiteY73" fmla="*/ 4350346 h 6858000"/>
              <a:gd name="connsiteX74" fmla="*/ 715481 w 1605470"/>
              <a:gd name="connsiteY74" fmla="*/ 4214165 h 6858000"/>
              <a:gd name="connsiteX75" fmla="*/ 719554 w 1605470"/>
              <a:gd name="connsiteY75" fmla="*/ 4090296 h 6858000"/>
              <a:gd name="connsiteX76" fmla="*/ 704810 w 1605470"/>
              <a:gd name="connsiteY76" fmla="*/ 4033999 h 6858000"/>
              <a:gd name="connsiteX77" fmla="*/ 705959 w 1605470"/>
              <a:gd name="connsiteY77" fmla="*/ 4031933 h 6858000"/>
              <a:gd name="connsiteX78" fmla="*/ 704535 w 1605470"/>
              <a:gd name="connsiteY78" fmla="*/ 4013953 h 6858000"/>
              <a:gd name="connsiteX79" fmla="*/ 700443 w 1605470"/>
              <a:gd name="connsiteY79" fmla="*/ 4010511 h 6858000"/>
              <a:gd name="connsiteX80" fmla="*/ 698282 w 1605470"/>
              <a:gd name="connsiteY80" fmla="*/ 3998331 h 6858000"/>
              <a:gd name="connsiteX81" fmla="*/ 690830 w 1605470"/>
              <a:gd name="connsiteY81" fmla="*/ 3974753 h 6858000"/>
              <a:gd name="connsiteX82" fmla="*/ 692428 w 1605470"/>
              <a:gd name="connsiteY82" fmla="*/ 3969950 h 6858000"/>
              <a:gd name="connsiteX83" fmla="*/ 685850 w 1605470"/>
              <a:gd name="connsiteY83" fmla="*/ 3933779 h 6858000"/>
              <a:gd name="connsiteX84" fmla="*/ 687181 w 1605470"/>
              <a:gd name="connsiteY84" fmla="*/ 3933093 h 6858000"/>
              <a:gd name="connsiteX85" fmla="*/ 691535 w 1605470"/>
              <a:gd name="connsiteY85" fmla="*/ 3922082 h 6858000"/>
              <a:gd name="connsiteX86" fmla="*/ 696613 w 1605470"/>
              <a:gd name="connsiteY86" fmla="*/ 3901461 h 6858000"/>
              <a:gd name="connsiteX87" fmla="*/ 719207 w 1605470"/>
              <a:gd name="connsiteY87" fmla="*/ 3813873 h 6858000"/>
              <a:gd name="connsiteX88" fmla="*/ 718632 w 1605470"/>
              <a:gd name="connsiteY88" fmla="*/ 3806161 h 6858000"/>
              <a:gd name="connsiteX89" fmla="*/ 718939 w 1605470"/>
              <a:gd name="connsiteY89" fmla="*/ 3805957 h 6858000"/>
              <a:gd name="connsiteX90" fmla="*/ 718966 w 1605470"/>
              <a:gd name="connsiteY90" fmla="*/ 3797724 h 6858000"/>
              <a:gd name="connsiteX91" fmla="*/ 717581 w 1605470"/>
              <a:gd name="connsiteY91" fmla="*/ 3792098 h 6858000"/>
              <a:gd name="connsiteX92" fmla="*/ 716465 w 1605470"/>
              <a:gd name="connsiteY92" fmla="*/ 3777135 h 6858000"/>
              <a:gd name="connsiteX93" fmla="*/ 718198 w 1605470"/>
              <a:gd name="connsiteY93" fmla="*/ 3771656 h 6858000"/>
              <a:gd name="connsiteX94" fmla="*/ 721941 w 1605470"/>
              <a:gd name="connsiteY94" fmla="*/ 3769007 h 6858000"/>
              <a:gd name="connsiteX95" fmla="*/ 721407 w 1605470"/>
              <a:gd name="connsiteY95" fmla="*/ 3767709 h 6858000"/>
              <a:gd name="connsiteX96" fmla="*/ 730103 w 1605470"/>
              <a:gd name="connsiteY96" fmla="*/ 3738082 h 6858000"/>
              <a:gd name="connsiteX97" fmla="*/ 737449 w 1605470"/>
              <a:gd name="connsiteY97" fmla="*/ 3673397 h 6858000"/>
              <a:gd name="connsiteX98" fmla="*/ 736745 w 1605470"/>
              <a:gd name="connsiteY98" fmla="*/ 3637109 h 6858000"/>
              <a:gd name="connsiteX99" fmla="*/ 740188 w 1605470"/>
              <a:gd name="connsiteY99" fmla="*/ 3536883 h 6858000"/>
              <a:gd name="connsiteX100" fmla="*/ 747726 w 1605470"/>
              <a:gd name="connsiteY100" fmla="*/ 3435652 h 6858000"/>
              <a:gd name="connsiteX101" fmla="*/ 774383 w 1605470"/>
              <a:gd name="connsiteY101" fmla="*/ 3381564 h 6858000"/>
              <a:gd name="connsiteX102" fmla="*/ 774870 w 1605470"/>
              <a:gd name="connsiteY102" fmla="*/ 3375761 h 6858000"/>
              <a:gd name="connsiteX103" fmla="*/ 770510 w 1605470"/>
              <a:gd name="connsiteY103" fmla="*/ 3361844 h 6858000"/>
              <a:gd name="connsiteX104" fmla="*/ 767933 w 1605470"/>
              <a:gd name="connsiteY104" fmla="*/ 3356929 h 6858000"/>
              <a:gd name="connsiteX105" fmla="*/ 766158 w 1605470"/>
              <a:gd name="connsiteY105" fmla="*/ 3349058 h 6858000"/>
              <a:gd name="connsiteX106" fmla="*/ 766414 w 1605470"/>
              <a:gd name="connsiteY106" fmla="*/ 3348763 h 6858000"/>
              <a:gd name="connsiteX107" fmla="*/ 764166 w 1605470"/>
              <a:gd name="connsiteY107" fmla="*/ 3341588 h 6858000"/>
              <a:gd name="connsiteX108" fmla="*/ 749397 w 1605470"/>
              <a:gd name="connsiteY108" fmla="*/ 3307769 h 6858000"/>
              <a:gd name="connsiteX109" fmla="*/ 766960 w 1605470"/>
              <a:gd name="connsiteY109" fmla="*/ 3250522 h 6858000"/>
              <a:gd name="connsiteX110" fmla="*/ 767385 w 1605470"/>
              <a:gd name="connsiteY110" fmla="*/ 3229163 h 6858000"/>
              <a:gd name="connsiteX111" fmla="*/ 769208 w 1605470"/>
              <a:gd name="connsiteY111" fmla="*/ 3217217 h 6858000"/>
              <a:gd name="connsiteX112" fmla="*/ 770350 w 1605470"/>
              <a:gd name="connsiteY112" fmla="*/ 3216125 h 6858000"/>
              <a:gd name="connsiteX113" fmla="*/ 756043 w 1605470"/>
              <a:gd name="connsiteY113" fmla="*/ 3183755 h 6858000"/>
              <a:gd name="connsiteX114" fmla="*/ 756544 w 1605470"/>
              <a:gd name="connsiteY114" fmla="*/ 3178642 h 6858000"/>
              <a:gd name="connsiteX115" fmla="*/ 744144 w 1605470"/>
              <a:gd name="connsiteY115" fmla="*/ 3158586 h 6858000"/>
              <a:gd name="connsiteX116" fmla="*/ 739378 w 1605470"/>
              <a:gd name="connsiteY116" fmla="*/ 3147669 h 6858000"/>
              <a:gd name="connsiteX117" fmla="*/ 734648 w 1605470"/>
              <a:gd name="connsiteY117" fmla="*/ 3145733 h 6858000"/>
              <a:gd name="connsiteX118" fmla="*/ 729329 w 1605470"/>
              <a:gd name="connsiteY118" fmla="*/ 3129034 h 6858000"/>
              <a:gd name="connsiteX119" fmla="*/ 729994 w 1605470"/>
              <a:gd name="connsiteY119" fmla="*/ 3126682 h 6858000"/>
              <a:gd name="connsiteX120" fmla="*/ 720862 w 1605470"/>
              <a:gd name="connsiteY120" fmla="*/ 3114519 h 6858000"/>
              <a:gd name="connsiteX121" fmla="*/ 707471 w 1605470"/>
              <a:gd name="connsiteY121" fmla="*/ 3106272 h 6858000"/>
              <a:gd name="connsiteX122" fmla="*/ 680201 w 1605470"/>
              <a:gd name="connsiteY122" fmla="*/ 2958185 h 6858000"/>
              <a:gd name="connsiteX123" fmla="*/ 622815 w 1605470"/>
              <a:gd name="connsiteY123" fmla="*/ 2762989 h 6858000"/>
              <a:gd name="connsiteX124" fmla="*/ 571733 w 1605470"/>
              <a:gd name="connsiteY124" fmla="*/ 2554718 h 6858000"/>
              <a:gd name="connsiteX125" fmla="*/ 551827 w 1605470"/>
              <a:gd name="connsiteY125" fmla="*/ 2485734 h 6858000"/>
              <a:gd name="connsiteX126" fmla="*/ 542550 w 1605470"/>
              <a:gd name="connsiteY126" fmla="*/ 2447068 h 6858000"/>
              <a:gd name="connsiteX127" fmla="*/ 529511 w 1605470"/>
              <a:gd name="connsiteY127" fmla="*/ 2425819 h 6858000"/>
              <a:gd name="connsiteX128" fmla="*/ 528878 w 1605470"/>
              <a:gd name="connsiteY128" fmla="*/ 2408971 h 6858000"/>
              <a:gd name="connsiteX129" fmla="*/ 535510 w 1605470"/>
              <a:gd name="connsiteY129" fmla="*/ 2402874 h 6858000"/>
              <a:gd name="connsiteX130" fmla="*/ 538122 w 1605470"/>
              <a:gd name="connsiteY130" fmla="*/ 2381443 h 6858000"/>
              <a:gd name="connsiteX131" fmla="*/ 514451 w 1605470"/>
              <a:gd name="connsiteY131" fmla="*/ 2261920 h 6858000"/>
              <a:gd name="connsiteX132" fmla="*/ 486968 w 1605470"/>
              <a:gd name="connsiteY132" fmla="*/ 2182937 h 6858000"/>
              <a:gd name="connsiteX133" fmla="*/ 488555 w 1605470"/>
              <a:gd name="connsiteY133" fmla="*/ 2155135 h 6858000"/>
              <a:gd name="connsiteX134" fmla="*/ 486013 w 1605470"/>
              <a:gd name="connsiteY134" fmla="*/ 2118008 h 6858000"/>
              <a:gd name="connsiteX135" fmla="*/ 487006 w 1605470"/>
              <a:gd name="connsiteY135" fmla="*/ 2050531 h 6858000"/>
              <a:gd name="connsiteX136" fmla="*/ 478812 w 1605470"/>
              <a:gd name="connsiteY136" fmla="*/ 1963269 h 6858000"/>
              <a:gd name="connsiteX137" fmla="*/ 442619 w 1605470"/>
              <a:gd name="connsiteY137" fmla="*/ 1910499 h 6858000"/>
              <a:gd name="connsiteX138" fmla="*/ 446785 w 1605470"/>
              <a:gd name="connsiteY138" fmla="*/ 1903212 h 6858000"/>
              <a:gd name="connsiteX139" fmla="*/ 436547 w 1605470"/>
              <a:gd name="connsiteY139" fmla="*/ 1861531 h 6858000"/>
              <a:gd name="connsiteX140" fmla="*/ 390346 w 1605470"/>
              <a:gd name="connsiteY140" fmla="*/ 1732919 h 6858000"/>
              <a:gd name="connsiteX141" fmla="*/ 362657 w 1605470"/>
              <a:gd name="connsiteY141" fmla="*/ 1663540 h 6858000"/>
              <a:gd name="connsiteX142" fmla="*/ 361783 w 1605470"/>
              <a:gd name="connsiteY142" fmla="*/ 1615777 h 6858000"/>
              <a:gd name="connsiteX143" fmla="*/ 342578 w 1605470"/>
              <a:gd name="connsiteY143" fmla="*/ 1563678 h 6858000"/>
              <a:gd name="connsiteX144" fmla="*/ 355658 w 1605470"/>
              <a:gd name="connsiteY144" fmla="*/ 1519474 h 6858000"/>
              <a:gd name="connsiteX145" fmla="*/ 348400 w 1605470"/>
              <a:gd name="connsiteY145" fmla="*/ 1477995 h 6858000"/>
              <a:gd name="connsiteX146" fmla="*/ 334485 w 1605470"/>
              <a:gd name="connsiteY146" fmla="*/ 1373769 h 6858000"/>
              <a:gd name="connsiteX147" fmla="*/ 342792 w 1605470"/>
              <a:gd name="connsiteY147" fmla="*/ 1307086 h 6858000"/>
              <a:gd name="connsiteX148" fmla="*/ 343980 w 1605470"/>
              <a:gd name="connsiteY148" fmla="*/ 1189033 h 6858000"/>
              <a:gd name="connsiteX149" fmla="*/ 348665 w 1605470"/>
              <a:gd name="connsiteY149" fmla="*/ 1168288 h 6858000"/>
              <a:gd name="connsiteX150" fmla="*/ 340947 w 1605470"/>
              <a:gd name="connsiteY150" fmla="*/ 1142577 h 6858000"/>
              <a:gd name="connsiteX151" fmla="*/ 330253 w 1605470"/>
              <a:gd name="connsiteY151" fmla="*/ 1088484 h 6858000"/>
              <a:gd name="connsiteX152" fmla="*/ 318989 w 1605470"/>
              <a:gd name="connsiteY152" fmla="*/ 1016103 h 6858000"/>
              <a:gd name="connsiteX153" fmla="*/ 320445 w 1605470"/>
              <a:gd name="connsiteY153" fmla="*/ 932283 h 6858000"/>
              <a:gd name="connsiteX154" fmla="*/ 322681 w 1605470"/>
              <a:gd name="connsiteY154" fmla="*/ 915925 h 6858000"/>
              <a:gd name="connsiteX155" fmla="*/ 315310 w 1605470"/>
              <a:gd name="connsiteY155" fmla="*/ 896999 h 6858000"/>
              <a:gd name="connsiteX156" fmla="*/ 284718 w 1605470"/>
              <a:gd name="connsiteY156" fmla="*/ 821517 h 6858000"/>
              <a:gd name="connsiteX157" fmla="*/ 263668 w 1605470"/>
              <a:gd name="connsiteY157" fmla="*/ 751353 h 6858000"/>
              <a:gd name="connsiteX158" fmla="*/ 263226 w 1605470"/>
              <a:gd name="connsiteY158" fmla="*/ 721230 h 6858000"/>
              <a:gd name="connsiteX159" fmla="*/ 248897 w 1605470"/>
              <a:gd name="connsiteY159" fmla="*/ 681659 h 6858000"/>
              <a:gd name="connsiteX160" fmla="*/ 234316 w 1605470"/>
              <a:gd name="connsiteY160" fmla="*/ 635218 h 6858000"/>
              <a:gd name="connsiteX161" fmla="*/ 239327 w 1605470"/>
              <a:gd name="connsiteY161" fmla="*/ 613763 h 6858000"/>
              <a:gd name="connsiteX162" fmla="*/ 225269 w 1605470"/>
              <a:gd name="connsiteY162" fmla="*/ 598582 h 6858000"/>
              <a:gd name="connsiteX163" fmla="*/ 224950 w 1605470"/>
              <a:gd name="connsiteY163" fmla="*/ 576846 h 6858000"/>
              <a:gd name="connsiteX164" fmla="*/ 204576 w 1605470"/>
              <a:gd name="connsiteY164" fmla="*/ 530055 h 6858000"/>
              <a:gd name="connsiteX165" fmla="*/ 219064 w 1605470"/>
              <a:gd name="connsiteY165" fmla="*/ 469651 h 6858000"/>
              <a:gd name="connsiteX166" fmla="*/ 195012 w 1605470"/>
              <a:gd name="connsiteY166" fmla="*/ 448559 h 6858000"/>
              <a:gd name="connsiteX167" fmla="*/ 201434 w 1605470"/>
              <a:gd name="connsiteY167" fmla="*/ 441529 h 6858000"/>
              <a:gd name="connsiteX168" fmla="*/ 200655 w 1605470"/>
              <a:gd name="connsiteY168" fmla="*/ 428927 h 6858000"/>
              <a:gd name="connsiteX169" fmla="*/ 190059 w 1605470"/>
              <a:gd name="connsiteY169" fmla="*/ 430161 h 6858000"/>
              <a:gd name="connsiteX170" fmla="*/ 167079 w 1605470"/>
              <a:gd name="connsiteY170" fmla="*/ 367211 h 6858000"/>
              <a:gd name="connsiteX171" fmla="*/ 124571 w 1605470"/>
              <a:gd name="connsiteY171" fmla="*/ 302178 h 6858000"/>
              <a:gd name="connsiteX172" fmla="*/ 103243 w 1605470"/>
              <a:gd name="connsiteY172" fmla="*/ 211375 h 6858000"/>
              <a:gd name="connsiteX173" fmla="*/ 94571 w 1605470"/>
              <a:gd name="connsiteY173" fmla="*/ 184179 h 6858000"/>
              <a:gd name="connsiteX174" fmla="*/ 13437 w 1605470"/>
              <a:gd name="connsiteY174" fmla="*/ 19287 h 6858000"/>
              <a:gd name="connsiteX175" fmla="*/ 0 w 1605470"/>
              <a:gd name="connsiteY17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18807 w 1605470"/>
              <a:gd name="connsiteY57" fmla="*/ 5067850 h 6858000"/>
              <a:gd name="connsiteX58" fmla="*/ 721538 w 1605470"/>
              <a:gd name="connsiteY58" fmla="*/ 5060861 h 6858000"/>
              <a:gd name="connsiteX59" fmla="*/ 718242 w 1605470"/>
              <a:gd name="connsiteY59" fmla="*/ 5034192 h 6858000"/>
              <a:gd name="connsiteX60" fmla="*/ 719796 w 1605470"/>
              <a:gd name="connsiteY60" fmla="*/ 4993030 h 6858000"/>
              <a:gd name="connsiteX61" fmla="*/ 726705 w 1605470"/>
              <a:gd name="connsiteY61" fmla="*/ 4946844 h 6858000"/>
              <a:gd name="connsiteX62" fmla="*/ 722561 w 1605470"/>
              <a:gd name="connsiteY62" fmla="*/ 4932692 h 6858000"/>
              <a:gd name="connsiteX63" fmla="*/ 724935 w 1605470"/>
              <a:gd name="connsiteY63" fmla="*/ 4821504 h 6858000"/>
              <a:gd name="connsiteX64" fmla="*/ 732118 w 1605470"/>
              <a:gd name="connsiteY64" fmla="*/ 4801535 h 6858000"/>
              <a:gd name="connsiteX65" fmla="*/ 739787 w 1605470"/>
              <a:gd name="connsiteY65" fmla="*/ 4797794 h 6858000"/>
              <a:gd name="connsiteX66" fmla="*/ 741081 w 1605470"/>
              <a:gd name="connsiteY66" fmla="*/ 4784526 h 6858000"/>
              <a:gd name="connsiteX67" fmla="*/ 742865 w 1605470"/>
              <a:gd name="connsiteY67" fmla="*/ 4781211 h 6858000"/>
              <a:gd name="connsiteX68" fmla="*/ 751652 w 1605470"/>
              <a:gd name="connsiteY68" fmla="*/ 4761984 h 6858000"/>
              <a:gd name="connsiteX69" fmla="*/ 747700 w 1605470"/>
              <a:gd name="connsiteY69" fmla="*/ 4690749 h 6858000"/>
              <a:gd name="connsiteX70" fmla="*/ 743180 w 1605470"/>
              <a:gd name="connsiteY70" fmla="*/ 4584173 h 6858000"/>
              <a:gd name="connsiteX71" fmla="*/ 738263 w 1605470"/>
              <a:gd name="connsiteY71" fmla="*/ 4444346 h 6858000"/>
              <a:gd name="connsiteX72" fmla="*/ 756542 w 1605470"/>
              <a:gd name="connsiteY72" fmla="*/ 4350346 h 6858000"/>
              <a:gd name="connsiteX73" fmla="*/ 715481 w 1605470"/>
              <a:gd name="connsiteY73" fmla="*/ 4214165 h 6858000"/>
              <a:gd name="connsiteX74" fmla="*/ 719554 w 1605470"/>
              <a:gd name="connsiteY74" fmla="*/ 4090296 h 6858000"/>
              <a:gd name="connsiteX75" fmla="*/ 704810 w 1605470"/>
              <a:gd name="connsiteY75" fmla="*/ 4033999 h 6858000"/>
              <a:gd name="connsiteX76" fmla="*/ 705959 w 1605470"/>
              <a:gd name="connsiteY76" fmla="*/ 4031933 h 6858000"/>
              <a:gd name="connsiteX77" fmla="*/ 704535 w 1605470"/>
              <a:gd name="connsiteY77" fmla="*/ 4013953 h 6858000"/>
              <a:gd name="connsiteX78" fmla="*/ 700443 w 1605470"/>
              <a:gd name="connsiteY78" fmla="*/ 4010511 h 6858000"/>
              <a:gd name="connsiteX79" fmla="*/ 698282 w 1605470"/>
              <a:gd name="connsiteY79" fmla="*/ 3998331 h 6858000"/>
              <a:gd name="connsiteX80" fmla="*/ 690830 w 1605470"/>
              <a:gd name="connsiteY80" fmla="*/ 3974753 h 6858000"/>
              <a:gd name="connsiteX81" fmla="*/ 692428 w 1605470"/>
              <a:gd name="connsiteY81" fmla="*/ 3969950 h 6858000"/>
              <a:gd name="connsiteX82" fmla="*/ 685850 w 1605470"/>
              <a:gd name="connsiteY82" fmla="*/ 3933779 h 6858000"/>
              <a:gd name="connsiteX83" fmla="*/ 687181 w 1605470"/>
              <a:gd name="connsiteY83" fmla="*/ 3933093 h 6858000"/>
              <a:gd name="connsiteX84" fmla="*/ 691535 w 1605470"/>
              <a:gd name="connsiteY84" fmla="*/ 3922082 h 6858000"/>
              <a:gd name="connsiteX85" fmla="*/ 696613 w 1605470"/>
              <a:gd name="connsiteY85" fmla="*/ 3901461 h 6858000"/>
              <a:gd name="connsiteX86" fmla="*/ 719207 w 1605470"/>
              <a:gd name="connsiteY86" fmla="*/ 3813873 h 6858000"/>
              <a:gd name="connsiteX87" fmla="*/ 718632 w 1605470"/>
              <a:gd name="connsiteY87" fmla="*/ 3806161 h 6858000"/>
              <a:gd name="connsiteX88" fmla="*/ 718939 w 1605470"/>
              <a:gd name="connsiteY88" fmla="*/ 3805957 h 6858000"/>
              <a:gd name="connsiteX89" fmla="*/ 718966 w 1605470"/>
              <a:gd name="connsiteY89" fmla="*/ 3797724 h 6858000"/>
              <a:gd name="connsiteX90" fmla="*/ 717581 w 1605470"/>
              <a:gd name="connsiteY90" fmla="*/ 3792098 h 6858000"/>
              <a:gd name="connsiteX91" fmla="*/ 716465 w 1605470"/>
              <a:gd name="connsiteY91" fmla="*/ 3777135 h 6858000"/>
              <a:gd name="connsiteX92" fmla="*/ 718198 w 1605470"/>
              <a:gd name="connsiteY92" fmla="*/ 3771656 h 6858000"/>
              <a:gd name="connsiteX93" fmla="*/ 721941 w 1605470"/>
              <a:gd name="connsiteY93" fmla="*/ 3769007 h 6858000"/>
              <a:gd name="connsiteX94" fmla="*/ 721407 w 1605470"/>
              <a:gd name="connsiteY94" fmla="*/ 3767709 h 6858000"/>
              <a:gd name="connsiteX95" fmla="*/ 730103 w 1605470"/>
              <a:gd name="connsiteY95" fmla="*/ 3738082 h 6858000"/>
              <a:gd name="connsiteX96" fmla="*/ 737449 w 1605470"/>
              <a:gd name="connsiteY96" fmla="*/ 3673397 h 6858000"/>
              <a:gd name="connsiteX97" fmla="*/ 736745 w 1605470"/>
              <a:gd name="connsiteY97" fmla="*/ 3637109 h 6858000"/>
              <a:gd name="connsiteX98" fmla="*/ 740188 w 1605470"/>
              <a:gd name="connsiteY98" fmla="*/ 3536883 h 6858000"/>
              <a:gd name="connsiteX99" fmla="*/ 747726 w 1605470"/>
              <a:gd name="connsiteY99" fmla="*/ 3435652 h 6858000"/>
              <a:gd name="connsiteX100" fmla="*/ 774383 w 1605470"/>
              <a:gd name="connsiteY100" fmla="*/ 3381564 h 6858000"/>
              <a:gd name="connsiteX101" fmla="*/ 774870 w 1605470"/>
              <a:gd name="connsiteY101" fmla="*/ 3375761 h 6858000"/>
              <a:gd name="connsiteX102" fmla="*/ 770510 w 1605470"/>
              <a:gd name="connsiteY102" fmla="*/ 3361844 h 6858000"/>
              <a:gd name="connsiteX103" fmla="*/ 767933 w 1605470"/>
              <a:gd name="connsiteY103" fmla="*/ 3356929 h 6858000"/>
              <a:gd name="connsiteX104" fmla="*/ 766158 w 1605470"/>
              <a:gd name="connsiteY104" fmla="*/ 3349058 h 6858000"/>
              <a:gd name="connsiteX105" fmla="*/ 766414 w 1605470"/>
              <a:gd name="connsiteY105" fmla="*/ 3348763 h 6858000"/>
              <a:gd name="connsiteX106" fmla="*/ 764166 w 1605470"/>
              <a:gd name="connsiteY106" fmla="*/ 3341588 h 6858000"/>
              <a:gd name="connsiteX107" fmla="*/ 749397 w 1605470"/>
              <a:gd name="connsiteY107" fmla="*/ 3307769 h 6858000"/>
              <a:gd name="connsiteX108" fmla="*/ 766960 w 1605470"/>
              <a:gd name="connsiteY108" fmla="*/ 3250522 h 6858000"/>
              <a:gd name="connsiteX109" fmla="*/ 767385 w 1605470"/>
              <a:gd name="connsiteY109" fmla="*/ 3229163 h 6858000"/>
              <a:gd name="connsiteX110" fmla="*/ 769208 w 1605470"/>
              <a:gd name="connsiteY110" fmla="*/ 3217217 h 6858000"/>
              <a:gd name="connsiteX111" fmla="*/ 770350 w 1605470"/>
              <a:gd name="connsiteY111" fmla="*/ 3216125 h 6858000"/>
              <a:gd name="connsiteX112" fmla="*/ 756043 w 1605470"/>
              <a:gd name="connsiteY112" fmla="*/ 3183755 h 6858000"/>
              <a:gd name="connsiteX113" fmla="*/ 756544 w 1605470"/>
              <a:gd name="connsiteY113" fmla="*/ 3178642 h 6858000"/>
              <a:gd name="connsiteX114" fmla="*/ 744144 w 1605470"/>
              <a:gd name="connsiteY114" fmla="*/ 3158586 h 6858000"/>
              <a:gd name="connsiteX115" fmla="*/ 739378 w 1605470"/>
              <a:gd name="connsiteY115" fmla="*/ 3147669 h 6858000"/>
              <a:gd name="connsiteX116" fmla="*/ 734648 w 1605470"/>
              <a:gd name="connsiteY116" fmla="*/ 3145733 h 6858000"/>
              <a:gd name="connsiteX117" fmla="*/ 729329 w 1605470"/>
              <a:gd name="connsiteY117" fmla="*/ 3129034 h 6858000"/>
              <a:gd name="connsiteX118" fmla="*/ 729994 w 1605470"/>
              <a:gd name="connsiteY118" fmla="*/ 3126682 h 6858000"/>
              <a:gd name="connsiteX119" fmla="*/ 720862 w 1605470"/>
              <a:gd name="connsiteY119" fmla="*/ 3114519 h 6858000"/>
              <a:gd name="connsiteX120" fmla="*/ 707471 w 1605470"/>
              <a:gd name="connsiteY120" fmla="*/ 3106272 h 6858000"/>
              <a:gd name="connsiteX121" fmla="*/ 680201 w 1605470"/>
              <a:gd name="connsiteY121" fmla="*/ 2958185 h 6858000"/>
              <a:gd name="connsiteX122" fmla="*/ 622815 w 1605470"/>
              <a:gd name="connsiteY122" fmla="*/ 2762989 h 6858000"/>
              <a:gd name="connsiteX123" fmla="*/ 571733 w 1605470"/>
              <a:gd name="connsiteY123" fmla="*/ 2554718 h 6858000"/>
              <a:gd name="connsiteX124" fmla="*/ 551827 w 1605470"/>
              <a:gd name="connsiteY124" fmla="*/ 2485734 h 6858000"/>
              <a:gd name="connsiteX125" fmla="*/ 542550 w 1605470"/>
              <a:gd name="connsiteY125" fmla="*/ 2447068 h 6858000"/>
              <a:gd name="connsiteX126" fmla="*/ 529511 w 1605470"/>
              <a:gd name="connsiteY126" fmla="*/ 2425819 h 6858000"/>
              <a:gd name="connsiteX127" fmla="*/ 528878 w 1605470"/>
              <a:gd name="connsiteY127" fmla="*/ 2408971 h 6858000"/>
              <a:gd name="connsiteX128" fmla="*/ 535510 w 1605470"/>
              <a:gd name="connsiteY128" fmla="*/ 2402874 h 6858000"/>
              <a:gd name="connsiteX129" fmla="*/ 538122 w 1605470"/>
              <a:gd name="connsiteY129" fmla="*/ 2381443 h 6858000"/>
              <a:gd name="connsiteX130" fmla="*/ 514451 w 1605470"/>
              <a:gd name="connsiteY130" fmla="*/ 2261920 h 6858000"/>
              <a:gd name="connsiteX131" fmla="*/ 486968 w 1605470"/>
              <a:gd name="connsiteY131" fmla="*/ 2182937 h 6858000"/>
              <a:gd name="connsiteX132" fmla="*/ 488555 w 1605470"/>
              <a:gd name="connsiteY132" fmla="*/ 2155135 h 6858000"/>
              <a:gd name="connsiteX133" fmla="*/ 486013 w 1605470"/>
              <a:gd name="connsiteY133" fmla="*/ 2118008 h 6858000"/>
              <a:gd name="connsiteX134" fmla="*/ 487006 w 1605470"/>
              <a:gd name="connsiteY134" fmla="*/ 2050531 h 6858000"/>
              <a:gd name="connsiteX135" fmla="*/ 478812 w 1605470"/>
              <a:gd name="connsiteY135" fmla="*/ 1963269 h 6858000"/>
              <a:gd name="connsiteX136" fmla="*/ 442619 w 1605470"/>
              <a:gd name="connsiteY136" fmla="*/ 1910499 h 6858000"/>
              <a:gd name="connsiteX137" fmla="*/ 446785 w 1605470"/>
              <a:gd name="connsiteY137" fmla="*/ 1903212 h 6858000"/>
              <a:gd name="connsiteX138" fmla="*/ 436547 w 1605470"/>
              <a:gd name="connsiteY138" fmla="*/ 1861531 h 6858000"/>
              <a:gd name="connsiteX139" fmla="*/ 390346 w 1605470"/>
              <a:gd name="connsiteY139" fmla="*/ 1732919 h 6858000"/>
              <a:gd name="connsiteX140" fmla="*/ 362657 w 1605470"/>
              <a:gd name="connsiteY140" fmla="*/ 1663540 h 6858000"/>
              <a:gd name="connsiteX141" fmla="*/ 361783 w 1605470"/>
              <a:gd name="connsiteY141" fmla="*/ 1615777 h 6858000"/>
              <a:gd name="connsiteX142" fmla="*/ 342578 w 1605470"/>
              <a:gd name="connsiteY142" fmla="*/ 1563678 h 6858000"/>
              <a:gd name="connsiteX143" fmla="*/ 355658 w 1605470"/>
              <a:gd name="connsiteY143" fmla="*/ 1519474 h 6858000"/>
              <a:gd name="connsiteX144" fmla="*/ 348400 w 1605470"/>
              <a:gd name="connsiteY144" fmla="*/ 1477995 h 6858000"/>
              <a:gd name="connsiteX145" fmla="*/ 334485 w 1605470"/>
              <a:gd name="connsiteY145" fmla="*/ 1373769 h 6858000"/>
              <a:gd name="connsiteX146" fmla="*/ 342792 w 1605470"/>
              <a:gd name="connsiteY146" fmla="*/ 1307086 h 6858000"/>
              <a:gd name="connsiteX147" fmla="*/ 343980 w 1605470"/>
              <a:gd name="connsiteY147" fmla="*/ 1189033 h 6858000"/>
              <a:gd name="connsiteX148" fmla="*/ 348665 w 1605470"/>
              <a:gd name="connsiteY148" fmla="*/ 1168288 h 6858000"/>
              <a:gd name="connsiteX149" fmla="*/ 340947 w 1605470"/>
              <a:gd name="connsiteY149" fmla="*/ 1142577 h 6858000"/>
              <a:gd name="connsiteX150" fmla="*/ 330253 w 1605470"/>
              <a:gd name="connsiteY150" fmla="*/ 1088484 h 6858000"/>
              <a:gd name="connsiteX151" fmla="*/ 318989 w 1605470"/>
              <a:gd name="connsiteY151" fmla="*/ 1016103 h 6858000"/>
              <a:gd name="connsiteX152" fmla="*/ 320445 w 1605470"/>
              <a:gd name="connsiteY152" fmla="*/ 932283 h 6858000"/>
              <a:gd name="connsiteX153" fmla="*/ 322681 w 1605470"/>
              <a:gd name="connsiteY153" fmla="*/ 915925 h 6858000"/>
              <a:gd name="connsiteX154" fmla="*/ 315310 w 1605470"/>
              <a:gd name="connsiteY154" fmla="*/ 896999 h 6858000"/>
              <a:gd name="connsiteX155" fmla="*/ 284718 w 1605470"/>
              <a:gd name="connsiteY155" fmla="*/ 821517 h 6858000"/>
              <a:gd name="connsiteX156" fmla="*/ 263668 w 1605470"/>
              <a:gd name="connsiteY156" fmla="*/ 751353 h 6858000"/>
              <a:gd name="connsiteX157" fmla="*/ 263226 w 1605470"/>
              <a:gd name="connsiteY157" fmla="*/ 721230 h 6858000"/>
              <a:gd name="connsiteX158" fmla="*/ 248897 w 1605470"/>
              <a:gd name="connsiteY158" fmla="*/ 681659 h 6858000"/>
              <a:gd name="connsiteX159" fmla="*/ 234316 w 1605470"/>
              <a:gd name="connsiteY159" fmla="*/ 635218 h 6858000"/>
              <a:gd name="connsiteX160" fmla="*/ 239327 w 1605470"/>
              <a:gd name="connsiteY160" fmla="*/ 613763 h 6858000"/>
              <a:gd name="connsiteX161" fmla="*/ 225269 w 1605470"/>
              <a:gd name="connsiteY161" fmla="*/ 598582 h 6858000"/>
              <a:gd name="connsiteX162" fmla="*/ 224950 w 1605470"/>
              <a:gd name="connsiteY162" fmla="*/ 576846 h 6858000"/>
              <a:gd name="connsiteX163" fmla="*/ 204576 w 1605470"/>
              <a:gd name="connsiteY163" fmla="*/ 530055 h 6858000"/>
              <a:gd name="connsiteX164" fmla="*/ 219064 w 1605470"/>
              <a:gd name="connsiteY164" fmla="*/ 469651 h 6858000"/>
              <a:gd name="connsiteX165" fmla="*/ 195012 w 1605470"/>
              <a:gd name="connsiteY165" fmla="*/ 448559 h 6858000"/>
              <a:gd name="connsiteX166" fmla="*/ 201434 w 1605470"/>
              <a:gd name="connsiteY166" fmla="*/ 441529 h 6858000"/>
              <a:gd name="connsiteX167" fmla="*/ 200655 w 1605470"/>
              <a:gd name="connsiteY167" fmla="*/ 428927 h 6858000"/>
              <a:gd name="connsiteX168" fmla="*/ 190059 w 1605470"/>
              <a:gd name="connsiteY168" fmla="*/ 430161 h 6858000"/>
              <a:gd name="connsiteX169" fmla="*/ 167079 w 1605470"/>
              <a:gd name="connsiteY169" fmla="*/ 367211 h 6858000"/>
              <a:gd name="connsiteX170" fmla="*/ 124571 w 1605470"/>
              <a:gd name="connsiteY170" fmla="*/ 302178 h 6858000"/>
              <a:gd name="connsiteX171" fmla="*/ 103243 w 1605470"/>
              <a:gd name="connsiteY171" fmla="*/ 211375 h 6858000"/>
              <a:gd name="connsiteX172" fmla="*/ 94571 w 1605470"/>
              <a:gd name="connsiteY172" fmla="*/ 184179 h 6858000"/>
              <a:gd name="connsiteX173" fmla="*/ 13437 w 1605470"/>
              <a:gd name="connsiteY173" fmla="*/ 19287 h 6858000"/>
              <a:gd name="connsiteX174" fmla="*/ 0 w 1605470"/>
              <a:gd name="connsiteY17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87214 w 1605470"/>
              <a:gd name="connsiteY41" fmla="*/ 5451511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63084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91557 w 1605470"/>
              <a:gd name="connsiteY40" fmla="*/ 5476393 h 6858000"/>
              <a:gd name="connsiteX41" fmla="*/ 622750 w 1605470"/>
              <a:gd name="connsiteY41" fmla="*/ 5396260 h 6858000"/>
              <a:gd name="connsiteX42" fmla="*/ 638731 w 1605470"/>
              <a:gd name="connsiteY42" fmla="*/ 5330009 h 6858000"/>
              <a:gd name="connsiteX43" fmla="*/ 672224 w 1605470"/>
              <a:gd name="connsiteY43" fmla="*/ 5273739 h 6858000"/>
              <a:gd name="connsiteX44" fmla="*/ 681823 w 1605470"/>
              <a:gd name="connsiteY44" fmla="*/ 5241779 h 6858000"/>
              <a:gd name="connsiteX45" fmla="*/ 693049 w 1605470"/>
              <a:gd name="connsiteY45" fmla="*/ 5225268 h 6858000"/>
              <a:gd name="connsiteX46" fmla="*/ 694069 w 1605470"/>
              <a:gd name="connsiteY46" fmla="*/ 5217684 h 6858000"/>
              <a:gd name="connsiteX47" fmla="*/ 701410 w 1605470"/>
              <a:gd name="connsiteY47" fmla="*/ 5193377 h 6858000"/>
              <a:gd name="connsiteX48" fmla="*/ 704713 w 1605470"/>
              <a:gd name="connsiteY48" fmla="*/ 5179288 h 6858000"/>
              <a:gd name="connsiteX49" fmla="*/ 705697 w 1605470"/>
              <a:gd name="connsiteY49" fmla="*/ 5173621 h 6858000"/>
              <a:gd name="connsiteX50" fmla="*/ 701331 w 1605470"/>
              <a:gd name="connsiteY50" fmla="*/ 5159961 h 6858000"/>
              <a:gd name="connsiteX51" fmla="*/ 708008 w 1605470"/>
              <a:gd name="connsiteY51" fmla="*/ 5144295 h 6858000"/>
              <a:gd name="connsiteX52" fmla="*/ 704941 w 1605470"/>
              <a:gd name="connsiteY52" fmla="*/ 5125185 h 6858000"/>
              <a:gd name="connsiteX53" fmla="*/ 711771 w 1605470"/>
              <a:gd name="connsiteY53" fmla="*/ 5121884 h 6858000"/>
              <a:gd name="connsiteX54" fmla="*/ 718807 w 1605470"/>
              <a:gd name="connsiteY54" fmla="*/ 5067850 h 6858000"/>
              <a:gd name="connsiteX55" fmla="*/ 721538 w 1605470"/>
              <a:gd name="connsiteY55" fmla="*/ 5060861 h 6858000"/>
              <a:gd name="connsiteX56" fmla="*/ 718242 w 1605470"/>
              <a:gd name="connsiteY56" fmla="*/ 5034192 h 6858000"/>
              <a:gd name="connsiteX57" fmla="*/ 719796 w 1605470"/>
              <a:gd name="connsiteY57" fmla="*/ 4993030 h 6858000"/>
              <a:gd name="connsiteX58" fmla="*/ 726705 w 1605470"/>
              <a:gd name="connsiteY58" fmla="*/ 4946844 h 6858000"/>
              <a:gd name="connsiteX59" fmla="*/ 722561 w 1605470"/>
              <a:gd name="connsiteY59" fmla="*/ 4932692 h 6858000"/>
              <a:gd name="connsiteX60" fmla="*/ 737964 w 1605470"/>
              <a:gd name="connsiteY60" fmla="*/ 4858827 h 6858000"/>
              <a:gd name="connsiteX61" fmla="*/ 732118 w 1605470"/>
              <a:gd name="connsiteY61" fmla="*/ 4801535 h 6858000"/>
              <a:gd name="connsiteX62" fmla="*/ 739787 w 1605470"/>
              <a:gd name="connsiteY62" fmla="*/ 4797794 h 6858000"/>
              <a:gd name="connsiteX63" fmla="*/ 741081 w 1605470"/>
              <a:gd name="connsiteY63" fmla="*/ 4784526 h 6858000"/>
              <a:gd name="connsiteX64" fmla="*/ 742865 w 1605470"/>
              <a:gd name="connsiteY64" fmla="*/ 4781211 h 6858000"/>
              <a:gd name="connsiteX65" fmla="*/ 751652 w 1605470"/>
              <a:gd name="connsiteY65" fmla="*/ 4761984 h 6858000"/>
              <a:gd name="connsiteX66" fmla="*/ 747700 w 1605470"/>
              <a:gd name="connsiteY66" fmla="*/ 4690749 h 6858000"/>
              <a:gd name="connsiteX67" fmla="*/ 743180 w 1605470"/>
              <a:gd name="connsiteY67" fmla="*/ 4584173 h 6858000"/>
              <a:gd name="connsiteX68" fmla="*/ 738263 w 1605470"/>
              <a:gd name="connsiteY68" fmla="*/ 4444346 h 6858000"/>
              <a:gd name="connsiteX69" fmla="*/ 734828 w 1605470"/>
              <a:gd name="connsiteY69" fmla="*/ 4375228 h 6858000"/>
              <a:gd name="connsiteX70" fmla="*/ 715481 w 1605470"/>
              <a:gd name="connsiteY70" fmla="*/ 4214165 h 6858000"/>
              <a:gd name="connsiteX71" fmla="*/ 719554 w 1605470"/>
              <a:gd name="connsiteY71" fmla="*/ 4090296 h 6858000"/>
              <a:gd name="connsiteX72" fmla="*/ 704810 w 1605470"/>
              <a:gd name="connsiteY72" fmla="*/ 4033999 h 6858000"/>
              <a:gd name="connsiteX73" fmla="*/ 705959 w 1605470"/>
              <a:gd name="connsiteY73" fmla="*/ 4031933 h 6858000"/>
              <a:gd name="connsiteX74" fmla="*/ 704535 w 1605470"/>
              <a:gd name="connsiteY74" fmla="*/ 4013953 h 6858000"/>
              <a:gd name="connsiteX75" fmla="*/ 700443 w 1605470"/>
              <a:gd name="connsiteY75" fmla="*/ 4010511 h 6858000"/>
              <a:gd name="connsiteX76" fmla="*/ 698282 w 1605470"/>
              <a:gd name="connsiteY76" fmla="*/ 3998331 h 6858000"/>
              <a:gd name="connsiteX77" fmla="*/ 690830 w 1605470"/>
              <a:gd name="connsiteY77" fmla="*/ 3974753 h 6858000"/>
              <a:gd name="connsiteX78" fmla="*/ 692428 w 1605470"/>
              <a:gd name="connsiteY78" fmla="*/ 3969950 h 6858000"/>
              <a:gd name="connsiteX79" fmla="*/ 685850 w 1605470"/>
              <a:gd name="connsiteY79" fmla="*/ 3933779 h 6858000"/>
              <a:gd name="connsiteX80" fmla="*/ 687181 w 1605470"/>
              <a:gd name="connsiteY80" fmla="*/ 3933093 h 6858000"/>
              <a:gd name="connsiteX81" fmla="*/ 691535 w 1605470"/>
              <a:gd name="connsiteY81" fmla="*/ 3922082 h 6858000"/>
              <a:gd name="connsiteX82" fmla="*/ 696613 w 1605470"/>
              <a:gd name="connsiteY82" fmla="*/ 3901461 h 6858000"/>
              <a:gd name="connsiteX83" fmla="*/ 719207 w 1605470"/>
              <a:gd name="connsiteY83" fmla="*/ 3813873 h 6858000"/>
              <a:gd name="connsiteX84" fmla="*/ 718632 w 1605470"/>
              <a:gd name="connsiteY84" fmla="*/ 3806161 h 6858000"/>
              <a:gd name="connsiteX85" fmla="*/ 718939 w 1605470"/>
              <a:gd name="connsiteY85" fmla="*/ 3805957 h 6858000"/>
              <a:gd name="connsiteX86" fmla="*/ 718966 w 1605470"/>
              <a:gd name="connsiteY86" fmla="*/ 3797724 h 6858000"/>
              <a:gd name="connsiteX87" fmla="*/ 717581 w 1605470"/>
              <a:gd name="connsiteY87" fmla="*/ 3792098 h 6858000"/>
              <a:gd name="connsiteX88" fmla="*/ 716465 w 1605470"/>
              <a:gd name="connsiteY88" fmla="*/ 3777135 h 6858000"/>
              <a:gd name="connsiteX89" fmla="*/ 718198 w 1605470"/>
              <a:gd name="connsiteY89" fmla="*/ 3771656 h 6858000"/>
              <a:gd name="connsiteX90" fmla="*/ 721941 w 1605470"/>
              <a:gd name="connsiteY90" fmla="*/ 3769007 h 6858000"/>
              <a:gd name="connsiteX91" fmla="*/ 721407 w 1605470"/>
              <a:gd name="connsiteY91" fmla="*/ 3767709 h 6858000"/>
              <a:gd name="connsiteX92" fmla="*/ 730103 w 1605470"/>
              <a:gd name="connsiteY92" fmla="*/ 3738082 h 6858000"/>
              <a:gd name="connsiteX93" fmla="*/ 737449 w 1605470"/>
              <a:gd name="connsiteY93" fmla="*/ 3673397 h 6858000"/>
              <a:gd name="connsiteX94" fmla="*/ 736745 w 1605470"/>
              <a:gd name="connsiteY94" fmla="*/ 3637109 h 6858000"/>
              <a:gd name="connsiteX95" fmla="*/ 740188 w 1605470"/>
              <a:gd name="connsiteY95" fmla="*/ 3536883 h 6858000"/>
              <a:gd name="connsiteX96" fmla="*/ 747726 w 1605470"/>
              <a:gd name="connsiteY96" fmla="*/ 3435652 h 6858000"/>
              <a:gd name="connsiteX97" fmla="*/ 774383 w 1605470"/>
              <a:gd name="connsiteY97" fmla="*/ 3381564 h 6858000"/>
              <a:gd name="connsiteX98" fmla="*/ 774870 w 1605470"/>
              <a:gd name="connsiteY98" fmla="*/ 3375761 h 6858000"/>
              <a:gd name="connsiteX99" fmla="*/ 770510 w 1605470"/>
              <a:gd name="connsiteY99" fmla="*/ 3361844 h 6858000"/>
              <a:gd name="connsiteX100" fmla="*/ 767933 w 1605470"/>
              <a:gd name="connsiteY100" fmla="*/ 3356929 h 6858000"/>
              <a:gd name="connsiteX101" fmla="*/ 766158 w 1605470"/>
              <a:gd name="connsiteY101" fmla="*/ 3349058 h 6858000"/>
              <a:gd name="connsiteX102" fmla="*/ 766414 w 1605470"/>
              <a:gd name="connsiteY102" fmla="*/ 3348763 h 6858000"/>
              <a:gd name="connsiteX103" fmla="*/ 764166 w 1605470"/>
              <a:gd name="connsiteY103" fmla="*/ 3341588 h 6858000"/>
              <a:gd name="connsiteX104" fmla="*/ 749397 w 1605470"/>
              <a:gd name="connsiteY104" fmla="*/ 3307769 h 6858000"/>
              <a:gd name="connsiteX105" fmla="*/ 766960 w 1605470"/>
              <a:gd name="connsiteY105" fmla="*/ 3250522 h 6858000"/>
              <a:gd name="connsiteX106" fmla="*/ 767385 w 1605470"/>
              <a:gd name="connsiteY106" fmla="*/ 3229163 h 6858000"/>
              <a:gd name="connsiteX107" fmla="*/ 769208 w 1605470"/>
              <a:gd name="connsiteY107" fmla="*/ 3217217 h 6858000"/>
              <a:gd name="connsiteX108" fmla="*/ 770350 w 1605470"/>
              <a:gd name="connsiteY108" fmla="*/ 3216125 h 6858000"/>
              <a:gd name="connsiteX109" fmla="*/ 756043 w 1605470"/>
              <a:gd name="connsiteY109" fmla="*/ 3183755 h 6858000"/>
              <a:gd name="connsiteX110" fmla="*/ 756544 w 1605470"/>
              <a:gd name="connsiteY110" fmla="*/ 3178642 h 6858000"/>
              <a:gd name="connsiteX111" fmla="*/ 744144 w 1605470"/>
              <a:gd name="connsiteY111" fmla="*/ 3158586 h 6858000"/>
              <a:gd name="connsiteX112" fmla="*/ 739378 w 1605470"/>
              <a:gd name="connsiteY112" fmla="*/ 3147669 h 6858000"/>
              <a:gd name="connsiteX113" fmla="*/ 734648 w 1605470"/>
              <a:gd name="connsiteY113" fmla="*/ 3145733 h 6858000"/>
              <a:gd name="connsiteX114" fmla="*/ 729329 w 1605470"/>
              <a:gd name="connsiteY114" fmla="*/ 3129034 h 6858000"/>
              <a:gd name="connsiteX115" fmla="*/ 729994 w 1605470"/>
              <a:gd name="connsiteY115" fmla="*/ 3126682 h 6858000"/>
              <a:gd name="connsiteX116" fmla="*/ 720862 w 1605470"/>
              <a:gd name="connsiteY116" fmla="*/ 3114519 h 6858000"/>
              <a:gd name="connsiteX117" fmla="*/ 707471 w 1605470"/>
              <a:gd name="connsiteY117" fmla="*/ 3106272 h 6858000"/>
              <a:gd name="connsiteX118" fmla="*/ 680201 w 1605470"/>
              <a:gd name="connsiteY118" fmla="*/ 2958185 h 6858000"/>
              <a:gd name="connsiteX119" fmla="*/ 622815 w 1605470"/>
              <a:gd name="connsiteY119" fmla="*/ 2762989 h 6858000"/>
              <a:gd name="connsiteX120" fmla="*/ 571733 w 1605470"/>
              <a:gd name="connsiteY120" fmla="*/ 2554718 h 6858000"/>
              <a:gd name="connsiteX121" fmla="*/ 551827 w 1605470"/>
              <a:gd name="connsiteY121" fmla="*/ 2485734 h 6858000"/>
              <a:gd name="connsiteX122" fmla="*/ 542550 w 1605470"/>
              <a:gd name="connsiteY122" fmla="*/ 2447068 h 6858000"/>
              <a:gd name="connsiteX123" fmla="*/ 529511 w 1605470"/>
              <a:gd name="connsiteY123" fmla="*/ 2425819 h 6858000"/>
              <a:gd name="connsiteX124" fmla="*/ 528878 w 1605470"/>
              <a:gd name="connsiteY124" fmla="*/ 2408971 h 6858000"/>
              <a:gd name="connsiteX125" fmla="*/ 535510 w 1605470"/>
              <a:gd name="connsiteY125" fmla="*/ 2402874 h 6858000"/>
              <a:gd name="connsiteX126" fmla="*/ 538122 w 1605470"/>
              <a:gd name="connsiteY126" fmla="*/ 2381443 h 6858000"/>
              <a:gd name="connsiteX127" fmla="*/ 514451 w 1605470"/>
              <a:gd name="connsiteY127" fmla="*/ 2261920 h 6858000"/>
              <a:gd name="connsiteX128" fmla="*/ 504338 w 1605470"/>
              <a:gd name="connsiteY128" fmla="*/ 2195378 h 6858000"/>
              <a:gd name="connsiteX129" fmla="*/ 488555 w 1605470"/>
              <a:gd name="connsiteY129" fmla="*/ 2155135 h 6858000"/>
              <a:gd name="connsiteX130" fmla="*/ 486013 w 1605470"/>
              <a:gd name="connsiteY130" fmla="*/ 2118008 h 6858000"/>
              <a:gd name="connsiteX131" fmla="*/ 487006 w 1605470"/>
              <a:gd name="connsiteY131" fmla="*/ 2050531 h 6858000"/>
              <a:gd name="connsiteX132" fmla="*/ 478812 w 1605470"/>
              <a:gd name="connsiteY132" fmla="*/ 1963269 h 6858000"/>
              <a:gd name="connsiteX133" fmla="*/ 459990 w 1605470"/>
              <a:gd name="connsiteY133" fmla="*/ 1906352 h 6858000"/>
              <a:gd name="connsiteX134" fmla="*/ 436547 w 1605470"/>
              <a:gd name="connsiteY134" fmla="*/ 1861531 h 6858000"/>
              <a:gd name="connsiteX135" fmla="*/ 390346 w 1605470"/>
              <a:gd name="connsiteY135" fmla="*/ 1732919 h 6858000"/>
              <a:gd name="connsiteX136" fmla="*/ 362657 w 1605470"/>
              <a:gd name="connsiteY136" fmla="*/ 1663540 h 6858000"/>
              <a:gd name="connsiteX137" fmla="*/ 361783 w 1605470"/>
              <a:gd name="connsiteY137" fmla="*/ 1615777 h 6858000"/>
              <a:gd name="connsiteX138" fmla="*/ 342578 w 1605470"/>
              <a:gd name="connsiteY138" fmla="*/ 1563678 h 6858000"/>
              <a:gd name="connsiteX139" fmla="*/ 355658 w 1605470"/>
              <a:gd name="connsiteY139" fmla="*/ 1519474 h 6858000"/>
              <a:gd name="connsiteX140" fmla="*/ 348400 w 1605470"/>
              <a:gd name="connsiteY140" fmla="*/ 1477995 h 6858000"/>
              <a:gd name="connsiteX141" fmla="*/ 334485 w 1605470"/>
              <a:gd name="connsiteY141" fmla="*/ 1373769 h 6858000"/>
              <a:gd name="connsiteX142" fmla="*/ 342792 w 1605470"/>
              <a:gd name="connsiteY142" fmla="*/ 1307086 h 6858000"/>
              <a:gd name="connsiteX143" fmla="*/ 343980 w 1605470"/>
              <a:gd name="connsiteY143" fmla="*/ 1189033 h 6858000"/>
              <a:gd name="connsiteX144" fmla="*/ 348665 w 1605470"/>
              <a:gd name="connsiteY144" fmla="*/ 1168288 h 6858000"/>
              <a:gd name="connsiteX145" fmla="*/ 340947 w 1605470"/>
              <a:gd name="connsiteY145" fmla="*/ 1142577 h 6858000"/>
              <a:gd name="connsiteX146" fmla="*/ 330253 w 1605470"/>
              <a:gd name="connsiteY146" fmla="*/ 1088484 h 6858000"/>
              <a:gd name="connsiteX147" fmla="*/ 318989 w 1605470"/>
              <a:gd name="connsiteY147" fmla="*/ 1016103 h 6858000"/>
              <a:gd name="connsiteX148" fmla="*/ 320445 w 1605470"/>
              <a:gd name="connsiteY148" fmla="*/ 932283 h 6858000"/>
              <a:gd name="connsiteX149" fmla="*/ 322681 w 1605470"/>
              <a:gd name="connsiteY149" fmla="*/ 915925 h 6858000"/>
              <a:gd name="connsiteX150" fmla="*/ 315310 w 1605470"/>
              <a:gd name="connsiteY150" fmla="*/ 896999 h 6858000"/>
              <a:gd name="connsiteX151" fmla="*/ 284718 w 1605470"/>
              <a:gd name="connsiteY151" fmla="*/ 821517 h 6858000"/>
              <a:gd name="connsiteX152" fmla="*/ 263668 w 1605470"/>
              <a:gd name="connsiteY152" fmla="*/ 751353 h 6858000"/>
              <a:gd name="connsiteX153" fmla="*/ 263226 w 1605470"/>
              <a:gd name="connsiteY153" fmla="*/ 721230 h 6858000"/>
              <a:gd name="connsiteX154" fmla="*/ 248897 w 1605470"/>
              <a:gd name="connsiteY154" fmla="*/ 681659 h 6858000"/>
              <a:gd name="connsiteX155" fmla="*/ 234316 w 1605470"/>
              <a:gd name="connsiteY155" fmla="*/ 635218 h 6858000"/>
              <a:gd name="connsiteX156" fmla="*/ 239327 w 1605470"/>
              <a:gd name="connsiteY156" fmla="*/ 613763 h 6858000"/>
              <a:gd name="connsiteX157" fmla="*/ 225269 w 1605470"/>
              <a:gd name="connsiteY157" fmla="*/ 598582 h 6858000"/>
              <a:gd name="connsiteX158" fmla="*/ 224950 w 1605470"/>
              <a:gd name="connsiteY158" fmla="*/ 576846 h 6858000"/>
              <a:gd name="connsiteX159" fmla="*/ 204576 w 1605470"/>
              <a:gd name="connsiteY159" fmla="*/ 530055 h 6858000"/>
              <a:gd name="connsiteX160" fmla="*/ 219064 w 1605470"/>
              <a:gd name="connsiteY160" fmla="*/ 469651 h 6858000"/>
              <a:gd name="connsiteX161" fmla="*/ 195012 w 1605470"/>
              <a:gd name="connsiteY161" fmla="*/ 448559 h 6858000"/>
              <a:gd name="connsiteX162" fmla="*/ 201434 w 1605470"/>
              <a:gd name="connsiteY162" fmla="*/ 441529 h 6858000"/>
              <a:gd name="connsiteX163" fmla="*/ 200655 w 1605470"/>
              <a:gd name="connsiteY163" fmla="*/ 428927 h 6858000"/>
              <a:gd name="connsiteX164" fmla="*/ 190059 w 1605470"/>
              <a:gd name="connsiteY164" fmla="*/ 430161 h 6858000"/>
              <a:gd name="connsiteX165" fmla="*/ 167079 w 1605470"/>
              <a:gd name="connsiteY165" fmla="*/ 367211 h 6858000"/>
              <a:gd name="connsiteX166" fmla="*/ 124571 w 1605470"/>
              <a:gd name="connsiteY166" fmla="*/ 302178 h 6858000"/>
              <a:gd name="connsiteX167" fmla="*/ 103243 w 1605470"/>
              <a:gd name="connsiteY167" fmla="*/ 211375 h 6858000"/>
              <a:gd name="connsiteX168" fmla="*/ 94571 w 1605470"/>
              <a:gd name="connsiteY168" fmla="*/ 184179 h 6858000"/>
              <a:gd name="connsiteX169" fmla="*/ 13437 w 1605470"/>
              <a:gd name="connsiteY169" fmla="*/ 19287 h 6858000"/>
              <a:gd name="connsiteX170" fmla="*/ 0 w 1605470"/>
              <a:gd name="connsiteY17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7933 w 1605470"/>
              <a:gd name="connsiteY98" fmla="*/ 3356929 h 6858000"/>
              <a:gd name="connsiteX99" fmla="*/ 766158 w 1605470"/>
              <a:gd name="connsiteY99" fmla="*/ 3349058 h 6858000"/>
              <a:gd name="connsiteX100" fmla="*/ 766414 w 1605470"/>
              <a:gd name="connsiteY100" fmla="*/ 3348763 h 6858000"/>
              <a:gd name="connsiteX101" fmla="*/ 764166 w 1605470"/>
              <a:gd name="connsiteY101" fmla="*/ 3341588 h 6858000"/>
              <a:gd name="connsiteX102" fmla="*/ 749397 w 1605470"/>
              <a:gd name="connsiteY102" fmla="*/ 3307769 h 6858000"/>
              <a:gd name="connsiteX103" fmla="*/ 766960 w 1605470"/>
              <a:gd name="connsiteY103" fmla="*/ 3250522 h 6858000"/>
              <a:gd name="connsiteX104" fmla="*/ 767385 w 1605470"/>
              <a:gd name="connsiteY104" fmla="*/ 3229163 h 6858000"/>
              <a:gd name="connsiteX105" fmla="*/ 769208 w 1605470"/>
              <a:gd name="connsiteY105" fmla="*/ 3217217 h 6858000"/>
              <a:gd name="connsiteX106" fmla="*/ 770350 w 1605470"/>
              <a:gd name="connsiteY106" fmla="*/ 3216125 h 6858000"/>
              <a:gd name="connsiteX107" fmla="*/ 756043 w 1605470"/>
              <a:gd name="connsiteY107" fmla="*/ 3183755 h 6858000"/>
              <a:gd name="connsiteX108" fmla="*/ 756544 w 1605470"/>
              <a:gd name="connsiteY108" fmla="*/ 3178642 h 6858000"/>
              <a:gd name="connsiteX109" fmla="*/ 744144 w 1605470"/>
              <a:gd name="connsiteY109" fmla="*/ 3158586 h 6858000"/>
              <a:gd name="connsiteX110" fmla="*/ 739378 w 1605470"/>
              <a:gd name="connsiteY110" fmla="*/ 3147669 h 6858000"/>
              <a:gd name="connsiteX111" fmla="*/ 734648 w 1605470"/>
              <a:gd name="connsiteY111" fmla="*/ 3145733 h 6858000"/>
              <a:gd name="connsiteX112" fmla="*/ 729329 w 1605470"/>
              <a:gd name="connsiteY112" fmla="*/ 3129034 h 6858000"/>
              <a:gd name="connsiteX113" fmla="*/ 729994 w 1605470"/>
              <a:gd name="connsiteY113" fmla="*/ 3126682 h 6858000"/>
              <a:gd name="connsiteX114" fmla="*/ 720862 w 1605470"/>
              <a:gd name="connsiteY114" fmla="*/ 3114519 h 6858000"/>
              <a:gd name="connsiteX115" fmla="*/ 707471 w 1605470"/>
              <a:gd name="connsiteY115" fmla="*/ 3106272 h 6858000"/>
              <a:gd name="connsiteX116" fmla="*/ 680201 w 1605470"/>
              <a:gd name="connsiteY116" fmla="*/ 2958185 h 6858000"/>
              <a:gd name="connsiteX117" fmla="*/ 622815 w 1605470"/>
              <a:gd name="connsiteY117" fmla="*/ 2762989 h 6858000"/>
              <a:gd name="connsiteX118" fmla="*/ 571733 w 1605470"/>
              <a:gd name="connsiteY118" fmla="*/ 2554718 h 6858000"/>
              <a:gd name="connsiteX119" fmla="*/ 551827 w 1605470"/>
              <a:gd name="connsiteY119" fmla="*/ 2485734 h 6858000"/>
              <a:gd name="connsiteX120" fmla="*/ 542550 w 1605470"/>
              <a:gd name="connsiteY120" fmla="*/ 2447068 h 6858000"/>
              <a:gd name="connsiteX121" fmla="*/ 529511 w 1605470"/>
              <a:gd name="connsiteY121" fmla="*/ 2425819 h 6858000"/>
              <a:gd name="connsiteX122" fmla="*/ 528878 w 1605470"/>
              <a:gd name="connsiteY122" fmla="*/ 2408971 h 6858000"/>
              <a:gd name="connsiteX123" fmla="*/ 535510 w 1605470"/>
              <a:gd name="connsiteY123" fmla="*/ 2402874 h 6858000"/>
              <a:gd name="connsiteX124" fmla="*/ 538122 w 1605470"/>
              <a:gd name="connsiteY124" fmla="*/ 2381443 h 6858000"/>
              <a:gd name="connsiteX125" fmla="*/ 514451 w 1605470"/>
              <a:gd name="connsiteY125" fmla="*/ 2261920 h 6858000"/>
              <a:gd name="connsiteX126" fmla="*/ 504338 w 1605470"/>
              <a:gd name="connsiteY126" fmla="*/ 2195378 h 6858000"/>
              <a:gd name="connsiteX127" fmla="*/ 488555 w 1605470"/>
              <a:gd name="connsiteY127" fmla="*/ 2155135 h 6858000"/>
              <a:gd name="connsiteX128" fmla="*/ 486013 w 1605470"/>
              <a:gd name="connsiteY128" fmla="*/ 2118008 h 6858000"/>
              <a:gd name="connsiteX129" fmla="*/ 487006 w 1605470"/>
              <a:gd name="connsiteY129" fmla="*/ 2050531 h 6858000"/>
              <a:gd name="connsiteX130" fmla="*/ 478812 w 1605470"/>
              <a:gd name="connsiteY130" fmla="*/ 1963269 h 6858000"/>
              <a:gd name="connsiteX131" fmla="*/ 459990 w 1605470"/>
              <a:gd name="connsiteY131" fmla="*/ 1906352 h 6858000"/>
              <a:gd name="connsiteX132" fmla="*/ 436547 w 1605470"/>
              <a:gd name="connsiteY132" fmla="*/ 1861531 h 6858000"/>
              <a:gd name="connsiteX133" fmla="*/ 390346 w 1605470"/>
              <a:gd name="connsiteY133" fmla="*/ 1732919 h 6858000"/>
              <a:gd name="connsiteX134" fmla="*/ 362657 w 1605470"/>
              <a:gd name="connsiteY134" fmla="*/ 1663540 h 6858000"/>
              <a:gd name="connsiteX135" fmla="*/ 361783 w 1605470"/>
              <a:gd name="connsiteY135" fmla="*/ 1615777 h 6858000"/>
              <a:gd name="connsiteX136" fmla="*/ 342578 w 1605470"/>
              <a:gd name="connsiteY136" fmla="*/ 1563678 h 6858000"/>
              <a:gd name="connsiteX137" fmla="*/ 355658 w 1605470"/>
              <a:gd name="connsiteY137" fmla="*/ 1519474 h 6858000"/>
              <a:gd name="connsiteX138" fmla="*/ 348400 w 1605470"/>
              <a:gd name="connsiteY138" fmla="*/ 1477995 h 6858000"/>
              <a:gd name="connsiteX139" fmla="*/ 334485 w 1605470"/>
              <a:gd name="connsiteY139" fmla="*/ 1373769 h 6858000"/>
              <a:gd name="connsiteX140" fmla="*/ 342792 w 1605470"/>
              <a:gd name="connsiteY140" fmla="*/ 1307086 h 6858000"/>
              <a:gd name="connsiteX141" fmla="*/ 343980 w 1605470"/>
              <a:gd name="connsiteY141" fmla="*/ 1189033 h 6858000"/>
              <a:gd name="connsiteX142" fmla="*/ 348665 w 1605470"/>
              <a:gd name="connsiteY142" fmla="*/ 1168288 h 6858000"/>
              <a:gd name="connsiteX143" fmla="*/ 340947 w 1605470"/>
              <a:gd name="connsiteY143" fmla="*/ 1142577 h 6858000"/>
              <a:gd name="connsiteX144" fmla="*/ 330253 w 1605470"/>
              <a:gd name="connsiteY144" fmla="*/ 1088484 h 6858000"/>
              <a:gd name="connsiteX145" fmla="*/ 318989 w 1605470"/>
              <a:gd name="connsiteY145" fmla="*/ 1016103 h 6858000"/>
              <a:gd name="connsiteX146" fmla="*/ 320445 w 1605470"/>
              <a:gd name="connsiteY146" fmla="*/ 932283 h 6858000"/>
              <a:gd name="connsiteX147" fmla="*/ 322681 w 1605470"/>
              <a:gd name="connsiteY147" fmla="*/ 915925 h 6858000"/>
              <a:gd name="connsiteX148" fmla="*/ 315310 w 1605470"/>
              <a:gd name="connsiteY148" fmla="*/ 896999 h 6858000"/>
              <a:gd name="connsiteX149" fmla="*/ 284718 w 1605470"/>
              <a:gd name="connsiteY149" fmla="*/ 821517 h 6858000"/>
              <a:gd name="connsiteX150" fmla="*/ 263668 w 1605470"/>
              <a:gd name="connsiteY150" fmla="*/ 751353 h 6858000"/>
              <a:gd name="connsiteX151" fmla="*/ 263226 w 1605470"/>
              <a:gd name="connsiteY151" fmla="*/ 721230 h 6858000"/>
              <a:gd name="connsiteX152" fmla="*/ 248897 w 1605470"/>
              <a:gd name="connsiteY152" fmla="*/ 681659 h 6858000"/>
              <a:gd name="connsiteX153" fmla="*/ 234316 w 1605470"/>
              <a:gd name="connsiteY153" fmla="*/ 635218 h 6858000"/>
              <a:gd name="connsiteX154" fmla="*/ 239327 w 1605470"/>
              <a:gd name="connsiteY154" fmla="*/ 613763 h 6858000"/>
              <a:gd name="connsiteX155" fmla="*/ 225269 w 1605470"/>
              <a:gd name="connsiteY155" fmla="*/ 598582 h 6858000"/>
              <a:gd name="connsiteX156" fmla="*/ 224950 w 1605470"/>
              <a:gd name="connsiteY156" fmla="*/ 576846 h 6858000"/>
              <a:gd name="connsiteX157" fmla="*/ 204576 w 1605470"/>
              <a:gd name="connsiteY157" fmla="*/ 530055 h 6858000"/>
              <a:gd name="connsiteX158" fmla="*/ 219064 w 1605470"/>
              <a:gd name="connsiteY158" fmla="*/ 469651 h 6858000"/>
              <a:gd name="connsiteX159" fmla="*/ 195012 w 1605470"/>
              <a:gd name="connsiteY159" fmla="*/ 448559 h 6858000"/>
              <a:gd name="connsiteX160" fmla="*/ 201434 w 1605470"/>
              <a:gd name="connsiteY160" fmla="*/ 441529 h 6858000"/>
              <a:gd name="connsiteX161" fmla="*/ 200655 w 1605470"/>
              <a:gd name="connsiteY161" fmla="*/ 428927 h 6858000"/>
              <a:gd name="connsiteX162" fmla="*/ 190059 w 1605470"/>
              <a:gd name="connsiteY162" fmla="*/ 430161 h 6858000"/>
              <a:gd name="connsiteX163" fmla="*/ 167079 w 1605470"/>
              <a:gd name="connsiteY163" fmla="*/ 367211 h 6858000"/>
              <a:gd name="connsiteX164" fmla="*/ 124571 w 1605470"/>
              <a:gd name="connsiteY164" fmla="*/ 302178 h 6858000"/>
              <a:gd name="connsiteX165" fmla="*/ 103243 w 1605470"/>
              <a:gd name="connsiteY165" fmla="*/ 211375 h 6858000"/>
              <a:gd name="connsiteX166" fmla="*/ 94571 w 1605470"/>
              <a:gd name="connsiteY166" fmla="*/ 184179 h 6858000"/>
              <a:gd name="connsiteX167" fmla="*/ 13437 w 1605470"/>
              <a:gd name="connsiteY167" fmla="*/ 19287 h 6858000"/>
              <a:gd name="connsiteX168" fmla="*/ 0 w 1605470"/>
              <a:gd name="connsiteY16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6158 w 1605470"/>
              <a:gd name="connsiteY98" fmla="*/ 3349058 h 6858000"/>
              <a:gd name="connsiteX99" fmla="*/ 766414 w 1605470"/>
              <a:gd name="connsiteY99" fmla="*/ 3348763 h 6858000"/>
              <a:gd name="connsiteX100" fmla="*/ 764166 w 1605470"/>
              <a:gd name="connsiteY100" fmla="*/ 3341588 h 6858000"/>
              <a:gd name="connsiteX101" fmla="*/ 749397 w 1605470"/>
              <a:gd name="connsiteY101" fmla="*/ 3307769 h 6858000"/>
              <a:gd name="connsiteX102" fmla="*/ 766960 w 1605470"/>
              <a:gd name="connsiteY102" fmla="*/ 3250522 h 6858000"/>
              <a:gd name="connsiteX103" fmla="*/ 767385 w 1605470"/>
              <a:gd name="connsiteY103" fmla="*/ 3229163 h 6858000"/>
              <a:gd name="connsiteX104" fmla="*/ 769208 w 1605470"/>
              <a:gd name="connsiteY104" fmla="*/ 3217217 h 6858000"/>
              <a:gd name="connsiteX105" fmla="*/ 770350 w 1605470"/>
              <a:gd name="connsiteY105" fmla="*/ 3216125 h 6858000"/>
              <a:gd name="connsiteX106" fmla="*/ 756043 w 1605470"/>
              <a:gd name="connsiteY106" fmla="*/ 3183755 h 6858000"/>
              <a:gd name="connsiteX107" fmla="*/ 756544 w 1605470"/>
              <a:gd name="connsiteY107" fmla="*/ 3178642 h 6858000"/>
              <a:gd name="connsiteX108" fmla="*/ 744144 w 1605470"/>
              <a:gd name="connsiteY108" fmla="*/ 3158586 h 6858000"/>
              <a:gd name="connsiteX109" fmla="*/ 739378 w 1605470"/>
              <a:gd name="connsiteY109" fmla="*/ 3147669 h 6858000"/>
              <a:gd name="connsiteX110" fmla="*/ 734648 w 1605470"/>
              <a:gd name="connsiteY110" fmla="*/ 3145733 h 6858000"/>
              <a:gd name="connsiteX111" fmla="*/ 729329 w 1605470"/>
              <a:gd name="connsiteY111" fmla="*/ 3129034 h 6858000"/>
              <a:gd name="connsiteX112" fmla="*/ 729994 w 1605470"/>
              <a:gd name="connsiteY112" fmla="*/ 3126682 h 6858000"/>
              <a:gd name="connsiteX113" fmla="*/ 720862 w 1605470"/>
              <a:gd name="connsiteY113" fmla="*/ 3114519 h 6858000"/>
              <a:gd name="connsiteX114" fmla="*/ 707471 w 1605470"/>
              <a:gd name="connsiteY114" fmla="*/ 3106272 h 6858000"/>
              <a:gd name="connsiteX115" fmla="*/ 680201 w 1605470"/>
              <a:gd name="connsiteY115" fmla="*/ 2958185 h 6858000"/>
              <a:gd name="connsiteX116" fmla="*/ 622815 w 1605470"/>
              <a:gd name="connsiteY116" fmla="*/ 2762989 h 6858000"/>
              <a:gd name="connsiteX117" fmla="*/ 571733 w 1605470"/>
              <a:gd name="connsiteY117" fmla="*/ 2554718 h 6858000"/>
              <a:gd name="connsiteX118" fmla="*/ 551827 w 1605470"/>
              <a:gd name="connsiteY118" fmla="*/ 2485734 h 6858000"/>
              <a:gd name="connsiteX119" fmla="*/ 542550 w 1605470"/>
              <a:gd name="connsiteY119" fmla="*/ 2447068 h 6858000"/>
              <a:gd name="connsiteX120" fmla="*/ 529511 w 1605470"/>
              <a:gd name="connsiteY120" fmla="*/ 2425819 h 6858000"/>
              <a:gd name="connsiteX121" fmla="*/ 528878 w 1605470"/>
              <a:gd name="connsiteY121" fmla="*/ 2408971 h 6858000"/>
              <a:gd name="connsiteX122" fmla="*/ 535510 w 1605470"/>
              <a:gd name="connsiteY122" fmla="*/ 2402874 h 6858000"/>
              <a:gd name="connsiteX123" fmla="*/ 538122 w 1605470"/>
              <a:gd name="connsiteY123" fmla="*/ 2381443 h 6858000"/>
              <a:gd name="connsiteX124" fmla="*/ 514451 w 1605470"/>
              <a:gd name="connsiteY124" fmla="*/ 2261920 h 6858000"/>
              <a:gd name="connsiteX125" fmla="*/ 504338 w 1605470"/>
              <a:gd name="connsiteY125" fmla="*/ 2195378 h 6858000"/>
              <a:gd name="connsiteX126" fmla="*/ 488555 w 1605470"/>
              <a:gd name="connsiteY126" fmla="*/ 2155135 h 6858000"/>
              <a:gd name="connsiteX127" fmla="*/ 486013 w 1605470"/>
              <a:gd name="connsiteY127" fmla="*/ 2118008 h 6858000"/>
              <a:gd name="connsiteX128" fmla="*/ 487006 w 1605470"/>
              <a:gd name="connsiteY128" fmla="*/ 2050531 h 6858000"/>
              <a:gd name="connsiteX129" fmla="*/ 478812 w 1605470"/>
              <a:gd name="connsiteY129" fmla="*/ 1963269 h 6858000"/>
              <a:gd name="connsiteX130" fmla="*/ 459990 w 1605470"/>
              <a:gd name="connsiteY130" fmla="*/ 1906352 h 6858000"/>
              <a:gd name="connsiteX131" fmla="*/ 436547 w 1605470"/>
              <a:gd name="connsiteY131" fmla="*/ 1861531 h 6858000"/>
              <a:gd name="connsiteX132" fmla="*/ 390346 w 1605470"/>
              <a:gd name="connsiteY132" fmla="*/ 1732919 h 6858000"/>
              <a:gd name="connsiteX133" fmla="*/ 362657 w 1605470"/>
              <a:gd name="connsiteY133" fmla="*/ 1663540 h 6858000"/>
              <a:gd name="connsiteX134" fmla="*/ 361783 w 1605470"/>
              <a:gd name="connsiteY134" fmla="*/ 1615777 h 6858000"/>
              <a:gd name="connsiteX135" fmla="*/ 342578 w 1605470"/>
              <a:gd name="connsiteY135" fmla="*/ 1563678 h 6858000"/>
              <a:gd name="connsiteX136" fmla="*/ 355658 w 1605470"/>
              <a:gd name="connsiteY136" fmla="*/ 1519474 h 6858000"/>
              <a:gd name="connsiteX137" fmla="*/ 348400 w 1605470"/>
              <a:gd name="connsiteY137" fmla="*/ 1477995 h 6858000"/>
              <a:gd name="connsiteX138" fmla="*/ 334485 w 1605470"/>
              <a:gd name="connsiteY138" fmla="*/ 1373769 h 6858000"/>
              <a:gd name="connsiteX139" fmla="*/ 342792 w 1605470"/>
              <a:gd name="connsiteY139" fmla="*/ 1307086 h 6858000"/>
              <a:gd name="connsiteX140" fmla="*/ 343980 w 1605470"/>
              <a:gd name="connsiteY140" fmla="*/ 1189033 h 6858000"/>
              <a:gd name="connsiteX141" fmla="*/ 348665 w 1605470"/>
              <a:gd name="connsiteY141" fmla="*/ 1168288 h 6858000"/>
              <a:gd name="connsiteX142" fmla="*/ 340947 w 1605470"/>
              <a:gd name="connsiteY142" fmla="*/ 1142577 h 6858000"/>
              <a:gd name="connsiteX143" fmla="*/ 330253 w 1605470"/>
              <a:gd name="connsiteY143" fmla="*/ 1088484 h 6858000"/>
              <a:gd name="connsiteX144" fmla="*/ 318989 w 1605470"/>
              <a:gd name="connsiteY144" fmla="*/ 1016103 h 6858000"/>
              <a:gd name="connsiteX145" fmla="*/ 320445 w 1605470"/>
              <a:gd name="connsiteY145" fmla="*/ 932283 h 6858000"/>
              <a:gd name="connsiteX146" fmla="*/ 322681 w 1605470"/>
              <a:gd name="connsiteY146" fmla="*/ 915925 h 6858000"/>
              <a:gd name="connsiteX147" fmla="*/ 315310 w 1605470"/>
              <a:gd name="connsiteY147" fmla="*/ 896999 h 6858000"/>
              <a:gd name="connsiteX148" fmla="*/ 284718 w 1605470"/>
              <a:gd name="connsiteY148" fmla="*/ 821517 h 6858000"/>
              <a:gd name="connsiteX149" fmla="*/ 263668 w 1605470"/>
              <a:gd name="connsiteY149" fmla="*/ 751353 h 6858000"/>
              <a:gd name="connsiteX150" fmla="*/ 263226 w 1605470"/>
              <a:gd name="connsiteY150" fmla="*/ 721230 h 6858000"/>
              <a:gd name="connsiteX151" fmla="*/ 248897 w 1605470"/>
              <a:gd name="connsiteY151" fmla="*/ 681659 h 6858000"/>
              <a:gd name="connsiteX152" fmla="*/ 234316 w 1605470"/>
              <a:gd name="connsiteY152" fmla="*/ 635218 h 6858000"/>
              <a:gd name="connsiteX153" fmla="*/ 239327 w 1605470"/>
              <a:gd name="connsiteY153" fmla="*/ 613763 h 6858000"/>
              <a:gd name="connsiteX154" fmla="*/ 225269 w 1605470"/>
              <a:gd name="connsiteY154" fmla="*/ 598582 h 6858000"/>
              <a:gd name="connsiteX155" fmla="*/ 224950 w 1605470"/>
              <a:gd name="connsiteY155" fmla="*/ 576846 h 6858000"/>
              <a:gd name="connsiteX156" fmla="*/ 204576 w 1605470"/>
              <a:gd name="connsiteY156" fmla="*/ 530055 h 6858000"/>
              <a:gd name="connsiteX157" fmla="*/ 219064 w 1605470"/>
              <a:gd name="connsiteY157" fmla="*/ 469651 h 6858000"/>
              <a:gd name="connsiteX158" fmla="*/ 195012 w 1605470"/>
              <a:gd name="connsiteY158" fmla="*/ 448559 h 6858000"/>
              <a:gd name="connsiteX159" fmla="*/ 201434 w 1605470"/>
              <a:gd name="connsiteY159" fmla="*/ 441529 h 6858000"/>
              <a:gd name="connsiteX160" fmla="*/ 200655 w 1605470"/>
              <a:gd name="connsiteY160" fmla="*/ 428927 h 6858000"/>
              <a:gd name="connsiteX161" fmla="*/ 190059 w 1605470"/>
              <a:gd name="connsiteY161" fmla="*/ 430161 h 6858000"/>
              <a:gd name="connsiteX162" fmla="*/ 167079 w 1605470"/>
              <a:gd name="connsiteY162" fmla="*/ 367211 h 6858000"/>
              <a:gd name="connsiteX163" fmla="*/ 124571 w 1605470"/>
              <a:gd name="connsiteY163" fmla="*/ 302178 h 6858000"/>
              <a:gd name="connsiteX164" fmla="*/ 103243 w 1605470"/>
              <a:gd name="connsiteY164" fmla="*/ 211375 h 6858000"/>
              <a:gd name="connsiteX165" fmla="*/ 94571 w 1605470"/>
              <a:gd name="connsiteY165" fmla="*/ 184179 h 6858000"/>
              <a:gd name="connsiteX166" fmla="*/ 13437 w 1605470"/>
              <a:gd name="connsiteY166" fmla="*/ 19287 h 6858000"/>
              <a:gd name="connsiteX167" fmla="*/ 0 w 1605470"/>
              <a:gd name="connsiteY16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6414 w 1605470"/>
              <a:gd name="connsiteY98" fmla="*/ 3348763 h 6858000"/>
              <a:gd name="connsiteX99" fmla="*/ 764166 w 1605470"/>
              <a:gd name="connsiteY99" fmla="*/ 3341588 h 6858000"/>
              <a:gd name="connsiteX100" fmla="*/ 749397 w 1605470"/>
              <a:gd name="connsiteY100" fmla="*/ 3307769 h 6858000"/>
              <a:gd name="connsiteX101" fmla="*/ 766960 w 1605470"/>
              <a:gd name="connsiteY101" fmla="*/ 3250522 h 6858000"/>
              <a:gd name="connsiteX102" fmla="*/ 767385 w 1605470"/>
              <a:gd name="connsiteY102" fmla="*/ 3229163 h 6858000"/>
              <a:gd name="connsiteX103" fmla="*/ 769208 w 1605470"/>
              <a:gd name="connsiteY103" fmla="*/ 3217217 h 6858000"/>
              <a:gd name="connsiteX104" fmla="*/ 770350 w 1605470"/>
              <a:gd name="connsiteY104" fmla="*/ 3216125 h 6858000"/>
              <a:gd name="connsiteX105" fmla="*/ 756043 w 1605470"/>
              <a:gd name="connsiteY105" fmla="*/ 3183755 h 6858000"/>
              <a:gd name="connsiteX106" fmla="*/ 756544 w 1605470"/>
              <a:gd name="connsiteY106" fmla="*/ 3178642 h 6858000"/>
              <a:gd name="connsiteX107" fmla="*/ 744144 w 1605470"/>
              <a:gd name="connsiteY107" fmla="*/ 3158586 h 6858000"/>
              <a:gd name="connsiteX108" fmla="*/ 739378 w 1605470"/>
              <a:gd name="connsiteY108" fmla="*/ 3147669 h 6858000"/>
              <a:gd name="connsiteX109" fmla="*/ 734648 w 1605470"/>
              <a:gd name="connsiteY109" fmla="*/ 3145733 h 6858000"/>
              <a:gd name="connsiteX110" fmla="*/ 729329 w 1605470"/>
              <a:gd name="connsiteY110" fmla="*/ 3129034 h 6858000"/>
              <a:gd name="connsiteX111" fmla="*/ 729994 w 1605470"/>
              <a:gd name="connsiteY111" fmla="*/ 3126682 h 6858000"/>
              <a:gd name="connsiteX112" fmla="*/ 720862 w 1605470"/>
              <a:gd name="connsiteY112" fmla="*/ 3114519 h 6858000"/>
              <a:gd name="connsiteX113" fmla="*/ 707471 w 1605470"/>
              <a:gd name="connsiteY113" fmla="*/ 3106272 h 6858000"/>
              <a:gd name="connsiteX114" fmla="*/ 680201 w 1605470"/>
              <a:gd name="connsiteY114" fmla="*/ 2958185 h 6858000"/>
              <a:gd name="connsiteX115" fmla="*/ 622815 w 1605470"/>
              <a:gd name="connsiteY115" fmla="*/ 2762989 h 6858000"/>
              <a:gd name="connsiteX116" fmla="*/ 571733 w 1605470"/>
              <a:gd name="connsiteY116" fmla="*/ 2554718 h 6858000"/>
              <a:gd name="connsiteX117" fmla="*/ 551827 w 1605470"/>
              <a:gd name="connsiteY117" fmla="*/ 2485734 h 6858000"/>
              <a:gd name="connsiteX118" fmla="*/ 542550 w 1605470"/>
              <a:gd name="connsiteY118" fmla="*/ 2447068 h 6858000"/>
              <a:gd name="connsiteX119" fmla="*/ 529511 w 1605470"/>
              <a:gd name="connsiteY119" fmla="*/ 2425819 h 6858000"/>
              <a:gd name="connsiteX120" fmla="*/ 528878 w 1605470"/>
              <a:gd name="connsiteY120" fmla="*/ 2408971 h 6858000"/>
              <a:gd name="connsiteX121" fmla="*/ 535510 w 1605470"/>
              <a:gd name="connsiteY121" fmla="*/ 2402874 h 6858000"/>
              <a:gd name="connsiteX122" fmla="*/ 538122 w 1605470"/>
              <a:gd name="connsiteY122" fmla="*/ 2381443 h 6858000"/>
              <a:gd name="connsiteX123" fmla="*/ 514451 w 1605470"/>
              <a:gd name="connsiteY123" fmla="*/ 2261920 h 6858000"/>
              <a:gd name="connsiteX124" fmla="*/ 504338 w 1605470"/>
              <a:gd name="connsiteY124" fmla="*/ 2195378 h 6858000"/>
              <a:gd name="connsiteX125" fmla="*/ 488555 w 1605470"/>
              <a:gd name="connsiteY125" fmla="*/ 2155135 h 6858000"/>
              <a:gd name="connsiteX126" fmla="*/ 486013 w 1605470"/>
              <a:gd name="connsiteY126" fmla="*/ 2118008 h 6858000"/>
              <a:gd name="connsiteX127" fmla="*/ 487006 w 1605470"/>
              <a:gd name="connsiteY127" fmla="*/ 2050531 h 6858000"/>
              <a:gd name="connsiteX128" fmla="*/ 478812 w 1605470"/>
              <a:gd name="connsiteY128" fmla="*/ 1963269 h 6858000"/>
              <a:gd name="connsiteX129" fmla="*/ 459990 w 1605470"/>
              <a:gd name="connsiteY129" fmla="*/ 1906352 h 6858000"/>
              <a:gd name="connsiteX130" fmla="*/ 436547 w 1605470"/>
              <a:gd name="connsiteY130" fmla="*/ 1861531 h 6858000"/>
              <a:gd name="connsiteX131" fmla="*/ 390346 w 1605470"/>
              <a:gd name="connsiteY131" fmla="*/ 1732919 h 6858000"/>
              <a:gd name="connsiteX132" fmla="*/ 362657 w 1605470"/>
              <a:gd name="connsiteY132" fmla="*/ 1663540 h 6858000"/>
              <a:gd name="connsiteX133" fmla="*/ 361783 w 1605470"/>
              <a:gd name="connsiteY133" fmla="*/ 1615777 h 6858000"/>
              <a:gd name="connsiteX134" fmla="*/ 342578 w 1605470"/>
              <a:gd name="connsiteY134" fmla="*/ 1563678 h 6858000"/>
              <a:gd name="connsiteX135" fmla="*/ 355658 w 1605470"/>
              <a:gd name="connsiteY135" fmla="*/ 1519474 h 6858000"/>
              <a:gd name="connsiteX136" fmla="*/ 348400 w 1605470"/>
              <a:gd name="connsiteY136" fmla="*/ 1477995 h 6858000"/>
              <a:gd name="connsiteX137" fmla="*/ 334485 w 1605470"/>
              <a:gd name="connsiteY137" fmla="*/ 1373769 h 6858000"/>
              <a:gd name="connsiteX138" fmla="*/ 342792 w 1605470"/>
              <a:gd name="connsiteY138" fmla="*/ 1307086 h 6858000"/>
              <a:gd name="connsiteX139" fmla="*/ 343980 w 1605470"/>
              <a:gd name="connsiteY139" fmla="*/ 1189033 h 6858000"/>
              <a:gd name="connsiteX140" fmla="*/ 348665 w 1605470"/>
              <a:gd name="connsiteY140" fmla="*/ 1168288 h 6858000"/>
              <a:gd name="connsiteX141" fmla="*/ 340947 w 1605470"/>
              <a:gd name="connsiteY141" fmla="*/ 1142577 h 6858000"/>
              <a:gd name="connsiteX142" fmla="*/ 330253 w 1605470"/>
              <a:gd name="connsiteY142" fmla="*/ 1088484 h 6858000"/>
              <a:gd name="connsiteX143" fmla="*/ 318989 w 1605470"/>
              <a:gd name="connsiteY143" fmla="*/ 1016103 h 6858000"/>
              <a:gd name="connsiteX144" fmla="*/ 320445 w 1605470"/>
              <a:gd name="connsiteY144" fmla="*/ 932283 h 6858000"/>
              <a:gd name="connsiteX145" fmla="*/ 322681 w 1605470"/>
              <a:gd name="connsiteY145" fmla="*/ 915925 h 6858000"/>
              <a:gd name="connsiteX146" fmla="*/ 315310 w 1605470"/>
              <a:gd name="connsiteY146" fmla="*/ 896999 h 6858000"/>
              <a:gd name="connsiteX147" fmla="*/ 284718 w 1605470"/>
              <a:gd name="connsiteY147" fmla="*/ 821517 h 6858000"/>
              <a:gd name="connsiteX148" fmla="*/ 263668 w 1605470"/>
              <a:gd name="connsiteY148" fmla="*/ 751353 h 6858000"/>
              <a:gd name="connsiteX149" fmla="*/ 263226 w 1605470"/>
              <a:gd name="connsiteY149" fmla="*/ 721230 h 6858000"/>
              <a:gd name="connsiteX150" fmla="*/ 248897 w 1605470"/>
              <a:gd name="connsiteY150" fmla="*/ 681659 h 6858000"/>
              <a:gd name="connsiteX151" fmla="*/ 234316 w 1605470"/>
              <a:gd name="connsiteY151" fmla="*/ 635218 h 6858000"/>
              <a:gd name="connsiteX152" fmla="*/ 239327 w 1605470"/>
              <a:gd name="connsiteY152" fmla="*/ 613763 h 6858000"/>
              <a:gd name="connsiteX153" fmla="*/ 225269 w 1605470"/>
              <a:gd name="connsiteY153" fmla="*/ 598582 h 6858000"/>
              <a:gd name="connsiteX154" fmla="*/ 224950 w 1605470"/>
              <a:gd name="connsiteY154" fmla="*/ 576846 h 6858000"/>
              <a:gd name="connsiteX155" fmla="*/ 204576 w 1605470"/>
              <a:gd name="connsiteY155" fmla="*/ 530055 h 6858000"/>
              <a:gd name="connsiteX156" fmla="*/ 219064 w 1605470"/>
              <a:gd name="connsiteY156" fmla="*/ 469651 h 6858000"/>
              <a:gd name="connsiteX157" fmla="*/ 195012 w 1605470"/>
              <a:gd name="connsiteY157" fmla="*/ 448559 h 6858000"/>
              <a:gd name="connsiteX158" fmla="*/ 201434 w 1605470"/>
              <a:gd name="connsiteY158" fmla="*/ 441529 h 6858000"/>
              <a:gd name="connsiteX159" fmla="*/ 200655 w 1605470"/>
              <a:gd name="connsiteY159" fmla="*/ 428927 h 6858000"/>
              <a:gd name="connsiteX160" fmla="*/ 190059 w 1605470"/>
              <a:gd name="connsiteY160" fmla="*/ 430161 h 6858000"/>
              <a:gd name="connsiteX161" fmla="*/ 167079 w 1605470"/>
              <a:gd name="connsiteY161" fmla="*/ 367211 h 6858000"/>
              <a:gd name="connsiteX162" fmla="*/ 124571 w 1605470"/>
              <a:gd name="connsiteY162" fmla="*/ 302178 h 6858000"/>
              <a:gd name="connsiteX163" fmla="*/ 103243 w 1605470"/>
              <a:gd name="connsiteY163" fmla="*/ 211375 h 6858000"/>
              <a:gd name="connsiteX164" fmla="*/ 94571 w 1605470"/>
              <a:gd name="connsiteY164" fmla="*/ 184179 h 6858000"/>
              <a:gd name="connsiteX165" fmla="*/ 13437 w 1605470"/>
              <a:gd name="connsiteY165" fmla="*/ 19287 h 6858000"/>
              <a:gd name="connsiteX166" fmla="*/ 0 w 1605470"/>
              <a:gd name="connsiteY16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4166 w 1605470"/>
              <a:gd name="connsiteY98" fmla="*/ 3341588 h 6858000"/>
              <a:gd name="connsiteX99" fmla="*/ 749397 w 1605470"/>
              <a:gd name="connsiteY99" fmla="*/ 3307769 h 6858000"/>
              <a:gd name="connsiteX100" fmla="*/ 766960 w 1605470"/>
              <a:gd name="connsiteY100" fmla="*/ 3250522 h 6858000"/>
              <a:gd name="connsiteX101" fmla="*/ 767385 w 1605470"/>
              <a:gd name="connsiteY101" fmla="*/ 3229163 h 6858000"/>
              <a:gd name="connsiteX102" fmla="*/ 769208 w 1605470"/>
              <a:gd name="connsiteY102" fmla="*/ 3217217 h 6858000"/>
              <a:gd name="connsiteX103" fmla="*/ 770350 w 1605470"/>
              <a:gd name="connsiteY103" fmla="*/ 3216125 h 6858000"/>
              <a:gd name="connsiteX104" fmla="*/ 756043 w 1605470"/>
              <a:gd name="connsiteY104" fmla="*/ 3183755 h 6858000"/>
              <a:gd name="connsiteX105" fmla="*/ 756544 w 1605470"/>
              <a:gd name="connsiteY105" fmla="*/ 3178642 h 6858000"/>
              <a:gd name="connsiteX106" fmla="*/ 744144 w 1605470"/>
              <a:gd name="connsiteY106" fmla="*/ 3158586 h 6858000"/>
              <a:gd name="connsiteX107" fmla="*/ 739378 w 1605470"/>
              <a:gd name="connsiteY107" fmla="*/ 3147669 h 6858000"/>
              <a:gd name="connsiteX108" fmla="*/ 734648 w 1605470"/>
              <a:gd name="connsiteY108" fmla="*/ 3145733 h 6858000"/>
              <a:gd name="connsiteX109" fmla="*/ 729329 w 1605470"/>
              <a:gd name="connsiteY109" fmla="*/ 3129034 h 6858000"/>
              <a:gd name="connsiteX110" fmla="*/ 729994 w 1605470"/>
              <a:gd name="connsiteY110" fmla="*/ 3126682 h 6858000"/>
              <a:gd name="connsiteX111" fmla="*/ 720862 w 1605470"/>
              <a:gd name="connsiteY111" fmla="*/ 3114519 h 6858000"/>
              <a:gd name="connsiteX112" fmla="*/ 707471 w 1605470"/>
              <a:gd name="connsiteY112" fmla="*/ 3106272 h 6858000"/>
              <a:gd name="connsiteX113" fmla="*/ 680201 w 1605470"/>
              <a:gd name="connsiteY113" fmla="*/ 2958185 h 6858000"/>
              <a:gd name="connsiteX114" fmla="*/ 622815 w 1605470"/>
              <a:gd name="connsiteY114" fmla="*/ 2762989 h 6858000"/>
              <a:gd name="connsiteX115" fmla="*/ 571733 w 1605470"/>
              <a:gd name="connsiteY115" fmla="*/ 2554718 h 6858000"/>
              <a:gd name="connsiteX116" fmla="*/ 551827 w 1605470"/>
              <a:gd name="connsiteY116" fmla="*/ 2485734 h 6858000"/>
              <a:gd name="connsiteX117" fmla="*/ 542550 w 1605470"/>
              <a:gd name="connsiteY117" fmla="*/ 2447068 h 6858000"/>
              <a:gd name="connsiteX118" fmla="*/ 529511 w 1605470"/>
              <a:gd name="connsiteY118" fmla="*/ 2425819 h 6858000"/>
              <a:gd name="connsiteX119" fmla="*/ 528878 w 1605470"/>
              <a:gd name="connsiteY119" fmla="*/ 2408971 h 6858000"/>
              <a:gd name="connsiteX120" fmla="*/ 535510 w 1605470"/>
              <a:gd name="connsiteY120" fmla="*/ 2402874 h 6858000"/>
              <a:gd name="connsiteX121" fmla="*/ 538122 w 1605470"/>
              <a:gd name="connsiteY121" fmla="*/ 2381443 h 6858000"/>
              <a:gd name="connsiteX122" fmla="*/ 514451 w 1605470"/>
              <a:gd name="connsiteY122" fmla="*/ 2261920 h 6858000"/>
              <a:gd name="connsiteX123" fmla="*/ 504338 w 1605470"/>
              <a:gd name="connsiteY123" fmla="*/ 2195378 h 6858000"/>
              <a:gd name="connsiteX124" fmla="*/ 488555 w 1605470"/>
              <a:gd name="connsiteY124" fmla="*/ 2155135 h 6858000"/>
              <a:gd name="connsiteX125" fmla="*/ 486013 w 1605470"/>
              <a:gd name="connsiteY125" fmla="*/ 2118008 h 6858000"/>
              <a:gd name="connsiteX126" fmla="*/ 487006 w 1605470"/>
              <a:gd name="connsiteY126" fmla="*/ 2050531 h 6858000"/>
              <a:gd name="connsiteX127" fmla="*/ 478812 w 1605470"/>
              <a:gd name="connsiteY127" fmla="*/ 1963269 h 6858000"/>
              <a:gd name="connsiteX128" fmla="*/ 459990 w 1605470"/>
              <a:gd name="connsiteY128" fmla="*/ 1906352 h 6858000"/>
              <a:gd name="connsiteX129" fmla="*/ 436547 w 1605470"/>
              <a:gd name="connsiteY129" fmla="*/ 1861531 h 6858000"/>
              <a:gd name="connsiteX130" fmla="*/ 390346 w 1605470"/>
              <a:gd name="connsiteY130" fmla="*/ 1732919 h 6858000"/>
              <a:gd name="connsiteX131" fmla="*/ 362657 w 1605470"/>
              <a:gd name="connsiteY131" fmla="*/ 1663540 h 6858000"/>
              <a:gd name="connsiteX132" fmla="*/ 361783 w 1605470"/>
              <a:gd name="connsiteY132" fmla="*/ 1615777 h 6858000"/>
              <a:gd name="connsiteX133" fmla="*/ 342578 w 1605470"/>
              <a:gd name="connsiteY133" fmla="*/ 1563678 h 6858000"/>
              <a:gd name="connsiteX134" fmla="*/ 355658 w 1605470"/>
              <a:gd name="connsiteY134" fmla="*/ 1519474 h 6858000"/>
              <a:gd name="connsiteX135" fmla="*/ 348400 w 1605470"/>
              <a:gd name="connsiteY135" fmla="*/ 1477995 h 6858000"/>
              <a:gd name="connsiteX136" fmla="*/ 334485 w 1605470"/>
              <a:gd name="connsiteY136" fmla="*/ 1373769 h 6858000"/>
              <a:gd name="connsiteX137" fmla="*/ 342792 w 1605470"/>
              <a:gd name="connsiteY137" fmla="*/ 1307086 h 6858000"/>
              <a:gd name="connsiteX138" fmla="*/ 343980 w 1605470"/>
              <a:gd name="connsiteY138" fmla="*/ 1189033 h 6858000"/>
              <a:gd name="connsiteX139" fmla="*/ 348665 w 1605470"/>
              <a:gd name="connsiteY139" fmla="*/ 1168288 h 6858000"/>
              <a:gd name="connsiteX140" fmla="*/ 340947 w 1605470"/>
              <a:gd name="connsiteY140" fmla="*/ 1142577 h 6858000"/>
              <a:gd name="connsiteX141" fmla="*/ 330253 w 1605470"/>
              <a:gd name="connsiteY141" fmla="*/ 1088484 h 6858000"/>
              <a:gd name="connsiteX142" fmla="*/ 318989 w 1605470"/>
              <a:gd name="connsiteY142" fmla="*/ 1016103 h 6858000"/>
              <a:gd name="connsiteX143" fmla="*/ 320445 w 1605470"/>
              <a:gd name="connsiteY143" fmla="*/ 932283 h 6858000"/>
              <a:gd name="connsiteX144" fmla="*/ 322681 w 1605470"/>
              <a:gd name="connsiteY144" fmla="*/ 915925 h 6858000"/>
              <a:gd name="connsiteX145" fmla="*/ 315310 w 1605470"/>
              <a:gd name="connsiteY145" fmla="*/ 896999 h 6858000"/>
              <a:gd name="connsiteX146" fmla="*/ 284718 w 1605470"/>
              <a:gd name="connsiteY146" fmla="*/ 821517 h 6858000"/>
              <a:gd name="connsiteX147" fmla="*/ 263668 w 1605470"/>
              <a:gd name="connsiteY147" fmla="*/ 751353 h 6858000"/>
              <a:gd name="connsiteX148" fmla="*/ 263226 w 1605470"/>
              <a:gd name="connsiteY148" fmla="*/ 721230 h 6858000"/>
              <a:gd name="connsiteX149" fmla="*/ 248897 w 1605470"/>
              <a:gd name="connsiteY149" fmla="*/ 681659 h 6858000"/>
              <a:gd name="connsiteX150" fmla="*/ 234316 w 1605470"/>
              <a:gd name="connsiteY150" fmla="*/ 635218 h 6858000"/>
              <a:gd name="connsiteX151" fmla="*/ 239327 w 1605470"/>
              <a:gd name="connsiteY151" fmla="*/ 613763 h 6858000"/>
              <a:gd name="connsiteX152" fmla="*/ 225269 w 1605470"/>
              <a:gd name="connsiteY152" fmla="*/ 598582 h 6858000"/>
              <a:gd name="connsiteX153" fmla="*/ 224950 w 1605470"/>
              <a:gd name="connsiteY153" fmla="*/ 576846 h 6858000"/>
              <a:gd name="connsiteX154" fmla="*/ 204576 w 1605470"/>
              <a:gd name="connsiteY154" fmla="*/ 530055 h 6858000"/>
              <a:gd name="connsiteX155" fmla="*/ 219064 w 1605470"/>
              <a:gd name="connsiteY155" fmla="*/ 469651 h 6858000"/>
              <a:gd name="connsiteX156" fmla="*/ 195012 w 1605470"/>
              <a:gd name="connsiteY156" fmla="*/ 448559 h 6858000"/>
              <a:gd name="connsiteX157" fmla="*/ 201434 w 1605470"/>
              <a:gd name="connsiteY157" fmla="*/ 441529 h 6858000"/>
              <a:gd name="connsiteX158" fmla="*/ 200655 w 1605470"/>
              <a:gd name="connsiteY158" fmla="*/ 428927 h 6858000"/>
              <a:gd name="connsiteX159" fmla="*/ 190059 w 1605470"/>
              <a:gd name="connsiteY159" fmla="*/ 430161 h 6858000"/>
              <a:gd name="connsiteX160" fmla="*/ 167079 w 1605470"/>
              <a:gd name="connsiteY160" fmla="*/ 367211 h 6858000"/>
              <a:gd name="connsiteX161" fmla="*/ 124571 w 1605470"/>
              <a:gd name="connsiteY161" fmla="*/ 302178 h 6858000"/>
              <a:gd name="connsiteX162" fmla="*/ 103243 w 1605470"/>
              <a:gd name="connsiteY162" fmla="*/ 211375 h 6858000"/>
              <a:gd name="connsiteX163" fmla="*/ 94571 w 1605470"/>
              <a:gd name="connsiteY163" fmla="*/ 184179 h 6858000"/>
              <a:gd name="connsiteX164" fmla="*/ 13437 w 1605470"/>
              <a:gd name="connsiteY164" fmla="*/ 19287 h 6858000"/>
              <a:gd name="connsiteX165" fmla="*/ 0 w 1605470"/>
              <a:gd name="connsiteY16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49397 w 1605470"/>
              <a:gd name="connsiteY98" fmla="*/ 3307769 h 6858000"/>
              <a:gd name="connsiteX99" fmla="*/ 766960 w 1605470"/>
              <a:gd name="connsiteY99" fmla="*/ 3250522 h 6858000"/>
              <a:gd name="connsiteX100" fmla="*/ 767385 w 1605470"/>
              <a:gd name="connsiteY100" fmla="*/ 3229163 h 6858000"/>
              <a:gd name="connsiteX101" fmla="*/ 769208 w 1605470"/>
              <a:gd name="connsiteY101" fmla="*/ 3217217 h 6858000"/>
              <a:gd name="connsiteX102" fmla="*/ 770350 w 1605470"/>
              <a:gd name="connsiteY102" fmla="*/ 3216125 h 6858000"/>
              <a:gd name="connsiteX103" fmla="*/ 756043 w 1605470"/>
              <a:gd name="connsiteY103" fmla="*/ 3183755 h 6858000"/>
              <a:gd name="connsiteX104" fmla="*/ 756544 w 1605470"/>
              <a:gd name="connsiteY104" fmla="*/ 3178642 h 6858000"/>
              <a:gd name="connsiteX105" fmla="*/ 744144 w 1605470"/>
              <a:gd name="connsiteY105" fmla="*/ 3158586 h 6858000"/>
              <a:gd name="connsiteX106" fmla="*/ 739378 w 1605470"/>
              <a:gd name="connsiteY106" fmla="*/ 3147669 h 6858000"/>
              <a:gd name="connsiteX107" fmla="*/ 734648 w 1605470"/>
              <a:gd name="connsiteY107" fmla="*/ 3145733 h 6858000"/>
              <a:gd name="connsiteX108" fmla="*/ 729329 w 1605470"/>
              <a:gd name="connsiteY108" fmla="*/ 3129034 h 6858000"/>
              <a:gd name="connsiteX109" fmla="*/ 729994 w 1605470"/>
              <a:gd name="connsiteY109" fmla="*/ 3126682 h 6858000"/>
              <a:gd name="connsiteX110" fmla="*/ 720862 w 1605470"/>
              <a:gd name="connsiteY110" fmla="*/ 3114519 h 6858000"/>
              <a:gd name="connsiteX111" fmla="*/ 707471 w 1605470"/>
              <a:gd name="connsiteY111" fmla="*/ 3106272 h 6858000"/>
              <a:gd name="connsiteX112" fmla="*/ 680201 w 1605470"/>
              <a:gd name="connsiteY112" fmla="*/ 2958185 h 6858000"/>
              <a:gd name="connsiteX113" fmla="*/ 622815 w 1605470"/>
              <a:gd name="connsiteY113" fmla="*/ 2762989 h 6858000"/>
              <a:gd name="connsiteX114" fmla="*/ 571733 w 1605470"/>
              <a:gd name="connsiteY114" fmla="*/ 2554718 h 6858000"/>
              <a:gd name="connsiteX115" fmla="*/ 551827 w 1605470"/>
              <a:gd name="connsiteY115" fmla="*/ 2485734 h 6858000"/>
              <a:gd name="connsiteX116" fmla="*/ 542550 w 1605470"/>
              <a:gd name="connsiteY116" fmla="*/ 2447068 h 6858000"/>
              <a:gd name="connsiteX117" fmla="*/ 529511 w 1605470"/>
              <a:gd name="connsiteY117" fmla="*/ 2425819 h 6858000"/>
              <a:gd name="connsiteX118" fmla="*/ 528878 w 1605470"/>
              <a:gd name="connsiteY118" fmla="*/ 2408971 h 6858000"/>
              <a:gd name="connsiteX119" fmla="*/ 535510 w 1605470"/>
              <a:gd name="connsiteY119" fmla="*/ 2402874 h 6858000"/>
              <a:gd name="connsiteX120" fmla="*/ 538122 w 1605470"/>
              <a:gd name="connsiteY120" fmla="*/ 2381443 h 6858000"/>
              <a:gd name="connsiteX121" fmla="*/ 514451 w 1605470"/>
              <a:gd name="connsiteY121" fmla="*/ 2261920 h 6858000"/>
              <a:gd name="connsiteX122" fmla="*/ 504338 w 1605470"/>
              <a:gd name="connsiteY122" fmla="*/ 2195378 h 6858000"/>
              <a:gd name="connsiteX123" fmla="*/ 488555 w 1605470"/>
              <a:gd name="connsiteY123" fmla="*/ 2155135 h 6858000"/>
              <a:gd name="connsiteX124" fmla="*/ 486013 w 1605470"/>
              <a:gd name="connsiteY124" fmla="*/ 2118008 h 6858000"/>
              <a:gd name="connsiteX125" fmla="*/ 487006 w 1605470"/>
              <a:gd name="connsiteY125" fmla="*/ 2050531 h 6858000"/>
              <a:gd name="connsiteX126" fmla="*/ 478812 w 1605470"/>
              <a:gd name="connsiteY126" fmla="*/ 1963269 h 6858000"/>
              <a:gd name="connsiteX127" fmla="*/ 459990 w 1605470"/>
              <a:gd name="connsiteY127" fmla="*/ 1906352 h 6858000"/>
              <a:gd name="connsiteX128" fmla="*/ 436547 w 1605470"/>
              <a:gd name="connsiteY128" fmla="*/ 1861531 h 6858000"/>
              <a:gd name="connsiteX129" fmla="*/ 390346 w 1605470"/>
              <a:gd name="connsiteY129" fmla="*/ 1732919 h 6858000"/>
              <a:gd name="connsiteX130" fmla="*/ 362657 w 1605470"/>
              <a:gd name="connsiteY130" fmla="*/ 1663540 h 6858000"/>
              <a:gd name="connsiteX131" fmla="*/ 361783 w 1605470"/>
              <a:gd name="connsiteY131" fmla="*/ 1615777 h 6858000"/>
              <a:gd name="connsiteX132" fmla="*/ 342578 w 1605470"/>
              <a:gd name="connsiteY132" fmla="*/ 1563678 h 6858000"/>
              <a:gd name="connsiteX133" fmla="*/ 355658 w 1605470"/>
              <a:gd name="connsiteY133" fmla="*/ 1519474 h 6858000"/>
              <a:gd name="connsiteX134" fmla="*/ 348400 w 1605470"/>
              <a:gd name="connsiteY134" fmla="*/ 1477995 h 6858000"/>
              <a:gd name="connsiteX135" fmla="*/ 334485 w 1605470"/>
              <a:gd name="connsiteY135" fmla="*/ 1373769 h 6858000"/>
              <a:gd name="connsiteX136" fmla="*/ 342792 w 1605470"/>
              <a:gd name="connsiteY136" fmla="*/ 1307086 h 6858000"/>
              <a:gd name="connsiteX137" fmla="*/ 343980 w 1605470"/>
              <a:gd name="connsiteY137" fmla="*/ 1189033 h 6858000"/>
              <a:gd name="connsiteX138" fmla="*/ 348665 w 1605470"/>
              <a:gd name="connsiteY138" fmla="*/ 1168288 h 6858000"/>
              <a:gd name="connsiteX139" fmla="*/ 340947 w 1605470"/>
              <a:gd name="connsiteY139" fmla="*/ 1142577 h 6858000"/>
              <a:gd name="connsiteX140" fmla="*/ 330253 w 1605470"/>
              <a:gd name="connsiteY140" fmla="*/ 1088484 h 6858000"/>
              <a:gd name="connsiteX141" fmla="*/ 318989 w 1605470"/>
              <a:gd name="connsiteY141" fmla="*/ 1016103 h 6858000"/>
              <a:gd name="connsiteX142" fmla="*/ 320445 w 1605470"/>
              <a:gd name="connsiteY142" fmla="*/ 932283 h 6858000"/>
              <a:gd name="connsiteX143" fmla="*/ 322681 w 1605470"/>
              <a:gd name="connsiteY143" fmla="*/ 915925 h 6858000"/>
              <a:gd name="connsiteX144" fmla="*/ 315310 w 1605470"/>
              <a:gd name="connsiteY144" fmla="*/ 896999 h 6858000"/>
              <a:gd name="connsiteX145" fmla="*/ 284718 w 1605470"/>
              <a:gd name="connsiteY145" fmla="*/ 821517 h 6858000"/>
              <a:gd name="connsiteX146" fmla="*/ 263668 w 1605470"/>
              <a:gd name="connsiteY146" fmla="*/ 751353 h 6858000"/>
              <a:gd name="connsiteX147" fmla="*/ 263226 w 1605470"/>
              <a:gd name="connsiteY147" fmla="*/ 721230 h 6858000"/>
              <a:gd name="connsiteX148" fmla="*/ 248897 w 1605470"/>
              <a:gd name="connsiteY148" fmla="*/ 681659 h 6858000"/>
              <a:gd name="connsiteX149" fmla="*/ 234316 w 1605470"/>
              <a:gd name="connsiteY149" fmla="*/ 635218 h 6858000"/>
              <a:gd name="connsiteX150" fmla="*/ 239327 w 1605470"/>
              <a:gd name="connsiteY150" fmla="*/ 613763 h 6858000"/>
              <a:gd name="connsiteX151" fmla="*/ 225269 w 1605470"/>
              <a:gd name="connsiteY151" fmla="*/ 598582 h 6858000"/>
              <a:gd name="connsiteX152" fmla="*/ 224950 w 1605470"/>
              <a:gd name="connsiteY152" fmla="*/ 576846 h 6858000"/>
              <a:gd name="connsiteX153" fmla="*/ 204576 w 1605470"/>
              <a:gd name="connsiteY153" fmla="*/ 530055 h 6858000"/>
              <a:gd name="connsiteX154" fmla="*/ 219064 w 1605470"/>
              <a:gd name="connsiteY154" fmla="*/ 469651 h 6858000"/>
              <a:gd name="connsiteX155" fmla="*/ 195012 w 1605470"/>
              <a:gd name="connsiteY155" fmla="*/ 448559 h 6858000"/>
              <a:gd name="connsiteX156" fmla="*/ 201434 w 1605470"/>
              <a:gd name="connsiteY156" fmla="*/ 441529 h 6858000"/>
              <a:gd name="connsiteX157" fmla="*/ 200655 w 1605470"/>
              <a:gd name="connsiteY157" fmla="*/ 428927 h 6858000"/>
              <a:gd name="connsiteX158" fmla="*/ 190059 w 1605470"/>
              <a:gd name="connsiteY158" fmla="*/ 430161 h 6858000"/>
              <a:gd name="connsiteX159" fmla="*/ 167079 w 1605470"/>
              <a:gd name="connsiteY159" fmla="*/ 367211 h 6858000"/>
              <a:gd name="connsiteX160" fmla="*/ 124571 w 1605470"/>
              <a:gd name="connsiteY160" fmla="*/ 302178 h 6858000"/>
              <a:gd name="connsiteX161" fmla="*/ 103243 w 1605470"/>
              <a:gd name="connsiteY161" fmla="*/ 211375 h 6858000"/>
              <a:gd name="connsiteX162" fmla="*/ 94571 w 1605470"/>
              <a:gd name="connsiteY162" fmla="*/ 184179 h 6858000"/>
              <a:gd name="connsiteX163" fmla="*/ 13437 w 1605470"/>
              <a:gd name="connsiteY163" fmla="*/ 19287 h 6858000"/>
              <a:gd name="connsiteX164" fmla="*/ 0 w 1605470"/>
              <a:gd name="connsiteY16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49397 w 1605470"/>
              <a:gd name="connsiteY97" fmla="*/ 3307769 h 6858000"/>
              <a:gd name="connsiteX98" fmla="*/ 766960 w 1605470"/>
              <a:gd name="connsiteY98" fmla="*/ 3250522 h 6858000"/>
              <a:gd name="connsiteX99" fmla="*/ 767385 w 1605470"/>
              <a:gd name="connsiteY99" fmla="*/ 3229163 h 6858000"/>
              <a:gd name="connsiteX100" fmla="*/ 769208 w 1605470"/>
              <a:gd name="connsiteY100" fmla="*/ 3217217 h 6858000"/>
              <a:gd name="connsiteX101" fmla="*/ 770350 w 1605470"/>
              <a:gd name="connsiteY101" fmla="*/ 3216125 h 6858000"/>
              <a:gd name="connsiteX102" fmla="*/ 756043 w 1605470"/>
              <a:gd name="connsiteY102" fmla="*/ 3183755 h 6858000"/>
              <a:gd name="connsiteX103" fmla="*/ 756544 w 1605470"/>
              <a:gd name="connsiteY103" fmla="*/ 3178642 h 6858000"/>
              <a:gd name="connsiteX104" fmla="*/ 744144 w 1605470"/>
              <a:gd name="connsiteY104" fmla="*/ 3158586 h 6858000"/>
              <a:gd name="connsiteX105" fmla="*/ 739378 w 1605470"/>
              <a:gd name="connsiteY105" fmla="*/ 3147669 h 6858000"/>
              <a:gd name="connsiteX106" fmla="*/ 734648 w 1605470"/>
              <a:gd name="connsiteY106" fmla="*/ 3145733 h 6858000"/>
              <a:gd name="connsiteX107" fmla="*/ 729329 w 1605470"/>
              <a:gd name="connsiteY107" fmla="*/ 3129034 h 6858000"/>
              <a:gd name="connsiteX108" fmla="*/ 729994 w 1605470"/>
              <a:gd name="connsiteY108" fmla="*/ 3126682 h 6858000"/>
              <a:gd name="connsiteX109" fmla="*/ 720862 w 1605470"/>
              <a:gd name="connsiteY109" fmla="*/ 3114519 h 6858000"/>
              <a:gd name="connsiteX110" fmla="*/ 707471 w 1605470"/>
              <a:gd name="connsiteY110" fmla="*/ 3106272 h 6858000"/>
              <a:gd name="connsiteX111" fmla="*/ 680201 w 1605470"/>
              <a:gd name="connsiteY111" fmla="*/ 2958185 h 6858000"/>
              <a:gd name="connsiteX112" fmla="*/ 622815 w 1605470"/>
              <a:gd name="connsiteY112" fmla="*/ 2762989 h 6858000"/>
              <a:gd name="connsiteX113" fmla="*/ 571733 w 1605470"/>
              <a:gd name="connsiteY113" fmla="*/ 2554718 h 6858000"/>
              <a:gd name="connsiteX114" fmla="*/ 551827 w 1605470"/>
              <a:gd name="connsiteY114" fmla="*/ 2485734 h 6858000"/>
              <a:gd name="connsiteX115" fmla="*/ 542550 w 1605470"/>
              <a:gd name="connsiteY115" fmla="*/ 2447068 h 6858000"/>
              <a:gd name="connsiteX116" fmla="*/ 529511 w 1605470"/>
              <a:gd name="connsiteY116" fmla="*/ 2425819 h 6858000"/>
              <a:gd name="connsiteX117" fmla="*/ 528878 w 1605470"/>
              <a:gd name="connsiteY117" fmla="*/ 2408971 h 6858000"/>
              <a:gd name="connsiteX118" fmla="*/ 535510 w 1605470"/>
              <a:gd name="connsiteY118" fmla="*/ 2402874 h 6858000"/>
              <a:gd name="connsiteX119" fmla="*/ 538122 w 1605470"/>
              <a:gd name="connsiteY119" fmla="*/ 2381443 h 6858000"/>
              <a:gd name="connsiteX120" fmla="*/ 514451 w 1605470"/>
              <a:gd name="connsiteY120" fmla="*/ 2261920 h 6858000"/>
              <a:gd name="connsiteX121" fmla="*/ 504338 w 1605470"/>
              <a:gd name="connsiteY121" fmla="*/ 2195378 h 6858000"/>
              <a:gd name="connsiteX122" fmla="*/ 488555 w 1605470"/>
              <a:gd name="connsiteY122" fmla="*/ 2155135 h 6858000"/>
              <a:gd name="connsiteX123" fmla="*/ 486013 w 1605470"/>
              <a:gd name="connsiteY123" fmla="*/ 2118008 h 6858000"/>
              <a:gd name="connsiteX124" fmla="*/ 487006 w 1605470"/>
              <a:gd name="connsiteY124" fmla="*/ 2050531 h 6858000"/>
              <a:gd name="connsiteX125" fmla="*/ 478812 w 1605470"/>
              <a:gd name="connsiteY125" fmla="*/ 1963269 h 6858000"/>
              <a:gd name="connsiteX126" fmla="*/ 459990 w 1605470"/>
              <a:gd name="connsiteY126" fmla="*/ 1906352 h 6858000"/>
              <a:gd name="connsiteX127" fmla="*/ 436547 w 1605470"/>
              <a:gd name="connsiteY127" fmla="*/ 1861531 h 6858000"/>
              <a:gd name="connsiteX128" fmla="*/ 390346 w 1605470"/>
              <a:gd name="connsiteY128" fmla="*/ 1732919 h 6858000"/>
              <a:gd name="connsiteX129" fmla="*/ 362657 w 1605470"/>
              <a:gd name="connsiteY129" fmla="*/ 1663540 h 6858000"/>
              <a:gd name="connsiteX130" fmla="*/ 361783 w 1605470"/>
              <a:gd name="connsiteY130" fmla="*/ 1615777 h 6858000"/>
              <a:gd name="connsiteX131" fmla="*/ 342578 w 1605470"/>
              <a:gd name="connsiteY131" fmla="*/ 1563678 h 6858000"/>
              <a:gd name="connsiteX132" fmla="*/ 355658 w 1605470"/>
              <a:gd name="connsiteY132" fmla="*/ 1519474 h 6858000"/>
              <a:gd name="connsiteX133" fmla="*/ 348400 w 1605470"/>
              <a:gd name="connsiteY133" fmla="*/ 1477995 h 6858000"/>
              <a:gd name="connsiteX134" fmla="*/ 334485 w 1605470"/>
              <a:gd name="connsiteY134" fmla="*/ 1373769 h 6858000"/>
              <a:gd name="connsiteX135" fmla="*/ 342792 w 1605470"/>
              <a:gd name="connsiteY135" fmla="*/ 1307086 h 6858000"/>
              <a:gd name="connsiteX136" fmla="*/ 343980 w 1605470"/>
              <a:gd name="connsiteY136" fmla="*/ 1189033 h 6858000"/>
              <a:gd name="connsiteX137" fmla="*/ 348665 w 1605470"/>
              <a:gd name="connsiteY137" fmla="*/ 1168288 h 6858000"/>
              <a:gd name="connsiteX138" fmla="*/ 340947 w 1605470"/>
              <a:gd name="connsiteY138" fmla="*/ 1142577 h 6858000"/>
              <a:gd name="connsiteX139" fmla="*/ 330253 w 1605470"/>
              <a:gd name="connsiteY139" fmla="*/ 1088484 h 6858000"/>
              <a:gd name="connsiteX140" fmla="*/ 318989 w 1605470"/>
              <a:gd name="connsiteY140" fmla="*/ 1016103 h 6858000"/>
              <a:gd name="connsiteX141" fmla="*/ 320445 w 1605470"/>
              <a:gd name="connsiteY141" fmla="*/ 932283 h 6858000"/>
              <a:gd name="connsiteX142" fmla="*/ 322681 w 1605470"/>
              <a:gd name="connsiteY142" fmla="*/ 915925 h 6858000"/>
              <a:gd name="connsiteX143" fmla="*/ 315310 w 1605470"/>
              <a:gd name="connsiteY143" fmla="*/ 896999 h 6858000"/>
              <a:gd name="connsiteX144" fmla="*/ 284718 w 1605470"/>
              <a:gd name="connsiteY144" fmla="*/ 821517 h 6858000"/>
              <a:gd name="connsiteX145" fmla="*/ 263668 w 1605470"/>
              <a:gd name="connsiteY145" fmla="*/ 751353 h 6858000"/>
              <a:gd name="connsiteX146" fmla="*/ 263226 w 1605470"/>
              <a:gd name="connsiteY146" fmla="*/ 721230 h 6858000"/>
              <a:gd name="connsiteX147" fmla="*/ 248897 w 1605470"/>
              <a:gd name="connsiteY147" fmla="*/ 681659 h 6858000"/>
              <a:gd name="connsiteX148" fmla="*/ 234316 w 1605470"/>
              <a:gd name="connsiteY148" fmla="*/ 635218 h 6858000"/>
              <a:gd name="connsiteX149" fmla="*/ 239327 w 1605470"/>
              <a:gd name="connsiteY149" fmla="*/ 613763 h 6858000"/>
              <a:gd name="connsiteX150" fmla="*/ 225269 w 1605470"/>
              <a:gd name="connsiteY150" fmla="*/ 598582 h 6858000"/>
              <a:gd name="connsiteX151" fmla="*/ 224950 w 1605470"/>
              <a:gd name="connsiteY151" fmla="*/ 576846 h 6858000"/>
              <a:gd name="connsiteX152" fmla="*/ 204576 w 1605470"/>
              <a:gd name="connsiteY152" fmla="*/ 530055 h 6858000"/>
              <a:gd name="connsiteX153" fmla="*/ 219064 w 1605470"/>
              <a:gd name="connsiteY153" fmla="*/ 469651 h 6858000"/>
              <a:gd name="connsiteX154" fmla="*/ 195012 w 1605470"/>
              <a:gd name="connsiteY154" fmla="*/ 448559 h 6858000"/>
              <a:gd name="connsiteX155" fmla="*/ 201434 w 1605470"/>
              <a:gd name="connsiteY155" fmla="*/ 441529 h 6858000"/>
              <a:gd name="connsiteX156" fmla="*/ 200655 w 1605470"/>
              <a:gd name="connsiteY156" fmla="*/ 428927 h 6858000"/>
              <a:gd name="connsiteX157" fmla="*/ 190059 w 1605470"/>
              <a:gd name="connsiteY157" fmla="*/ 430161 h 6858000"/>
              <a:gd name="connsiteX158" fmla="*/ 167079 w 1605470"/>
              <a:gd name="connsiteY158" fmla="*/ 367211 h 6858000"/>
              <a:gd name="connsiteX159" fmla="*/ 124571 w 1605470"/>
              <a:gd name="connsiteY159" fmla="*/ 302178 h 6858000"/>
              <a:gd name="connsiteX160" fmla="*/ 103243 w 1605470"/>
              <a:gd name="connsiteY160" fmla="*/ 211375 h 6858000"/>
              <a:gd name="connsiteX161" fmla="*/ 94571 w 1605470"/>
              <a:gd name="connsiteY161" fmla="*/ 184179 h 6858000"/>
              <a:gd name="connsiteX162" fmla="*/ 13437 w 1605470"/>
              <a:gd name="connsiteY162" fmla="*/ 19287 h 6858000"/>
              <a:gd name="connsiteX163" fmla="*/ 0 w 1605470"/>
              <a:gd name="connsiteY16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28878 w 1605470"/>
              <a:gd name="connsiteY116" fmla="*/ 2408971 h 6858000"/>
              <a:gd name="connsiteX117" fmla="*/ 535510 w 1605470"/>
              <a:gd name="connsiteY117" fmla="*/ 2402874 h 6858000"/>
              <a:gd name="connsiteX118" fmla="*/ 538122 w 1605470"/>
              <a:gd name="connsiteY118" fmla="*/ 2381443 h 6858000"/>
              <a:gd name="connsiteX119" fmla="*/ 514451 w 1605470"/>
              <a:gd name="connsiteY119" fmla="*/ 2261920 h 6858000"/>
              <a:gd name="connsiteX120" fmla="*/ 504338 w 1605470"/>
              <a:gd name="connsiteY120" fmla="*/ 2195378 h 6858000"/>
              <a:gd name="connsiteX121" fmla="*/ 488555 w 1605470"/>
              <a:gd name="connsiteY121" fmla="*/ 2155135 h 6858000"/>
              <a:gd name="connsiteX122" fmla="*/ 486013 w 1605470"/>
              <a:gd name="connsiteY122" fmla="*/ 2118008 h 6858000"/>
              <a:gd name="connsiteX123" fmla="*/ 487006 w 1605470"/>
              <a:gd name="connsiteY123" fmla="*/ 2050531 h 6858000"/>
              <a:gd name="connsiteX124" fmla="*/ 478812 w 1605470"/>
              <a:gd name="connsiteY124" fmla="*/ 1963269 h 6858000"/>
              <a:gd name="connsiteX125" fmla="*/ 459990 w 1605470"/>
              <a:gd name="connsiteY125" fmla="*/ 1906352 h 6858000"/>
              <a:gd name="connsiteX126" fmla="*/ 436547 w 1605470"/>
              <a:gd name="connsiteY126" fmla="*/ 1861531 h 6858000"/>
              <a:gd name="connsiteX127" fmla="*/ 390346 w 1605470"/>
              <a:gd name="connsiteY127" fmla="*/ 1732919 h 6858000"/>
              <a:gd name="connsiteX128" fmla="*/ 362657 w 1605470"/>
              <a:gd name="connsiteY128" fmla="*/ 1663540 h 6858000"/>
              <a:gd name="connsiteX129" fmla="*/ 361783 w 1605470"/>
              <a:gd name="connsiteY129" fmla="*/ 1615777 h 6858000"/>
              <a:gd name="connsiteX130" fmla="*/ 342578 w 1605470"/>
              <a:gd name="connsiteY130" fmla="*/ 1563678 h 6858000"/>
              <a:gd name="connsiteX131" fmla="*/ 355658 w 1605470"/>
              <a:gd name="connsiteY131" fmla="*/ 1519474 h 6858000"/>
              <a:gd name="connsiteX132" fmla="*/ 348400 w 1605470"/>
              <a:gd name="connsiteY132" fmla="*/ 1477995 h 6858000"/>
              <a:gd name="connsiteX133" fmla="*/ 334485 w 1605470"/>
              <a:gd name="connsiteY133" fmla="*/ 1373769 h 6858000"/>
              <a:gd name="connsiteX134" fmla="*/ 342792 w 1605470"/>
              <a:gd name="connsiteY134" fmla="*/ 1307086 h 6858000"/>
              <a:gd name="connsiteX135" fmla="*/ 343980 w 1605470"/>
              <a:gd name="connsiteY135" fmla="*/ 1189033 h 6858000"/>
              <a:gd name="connsiteX136" fmla="*/ 348665 w 1605470"/>
              <a:gd name="connsiteY136" fmla="*/ 1168288 h 6858000"/>
              <a:gd name="connsiteX137" fmla="*/ 340947 w 1605470"/>
              <a:gd name="connsiteY137" fmla="*/ 1142577 h 6858000"/>
              <a:gd name="connsiteX138" fmla="*/ 330253 w 1605470"/>
              <a:gd name="connsiteY138" fmla="*/ 1088484 h 6858000"/>
              <a:gd name="connsiteX139" fmla="*/ 318989 w 1605470"/>
              <a:gd name="connsiteY139" fmla="*/ 1016103 h 6858000"/>
              <a:gd name="connsiteX140" fmla="*/ 320445 w 1605470"/>
              <a:gd name="connsiteY140" fmla="*/ 932283 h 6858000"/>
              <a:gd name="connsiteX141" fmla="*/ 322681 w 1605470"/>
              <a:gd name="connsiteY141" fmla="*/ 915925 h 6858000"/>
              <a:gd name="connsiteX142" fmla="*/ 315310 w 1605470"/>
              <a:gd name="connsiteY142" fmla="*/ 896999 h 6858000"/>
              <a:gd name="connsiteX143" fmla="*/ 284718 w 1605470"/>
              <a:gd name="connsiteY143" fmla="*/ 821517 h 6858000"/>
              <a:gd name="connsiteX144" fmla="*/ 263668 w 1605470"/>
              <a:gd name="connsiteY144" fmla="*/ 751353 h 6858000"/>
              <a:gd name="connsiteX145" fmla="*/ 263226 w 1605470"/>
              <a:gd name="connsiteY145" fmla="*/ 721230 h 6858000"/>
              <a:gd name="connsiteX146" fmla="*/ 248897 w 1605470"/>
              <a:gd name="connsiteY146" fmla="*/ 681659 h 6858000"/>
              <a:gd name="connsiteX147" fmla="*/ 234316 w 1605470"/>
              <a:gd name="connsiteY147" fmla="*/ 635218 h 6858000"/>
              <a:gd name="connsiteX148" fmla="*/ 239327 w 1605470"/>
              <a:gd name="connsiteY148" fmla="*/ 613763 h 6858000"/>
              <a:gd name="connsiteX149" fmla="*/ 225269 w 1605470"/>
              <a:gd name="connsiteY149" fmla="*/ 598582 h 6858000"/>
              <a:gd name="connsiteX150" fmla="*/ 224950 w 1605470"/>
              <a:gd name="connsiteY150" fmla="*/ 576846 h 6858000"/>
              <a:gd name="connsiteX151" fmla="*/ 204576 w 1605470"/>
              <a:gd name="connsiteY151" fmla="*/ 530055 h 6858000"/>
              <a:gd name="connsiteX152" fmla="*/ 219064 w 1605470"/>
              <a:gd name="connsiteY152" fmla="*/ 469651 h 6858000"/>
              <a:gd name="connsiteX153" fmla="*/ 195012 w 1605470"/>
              <a:gd name="connsiteY153" fmla="*/ 448559 h 6858000"/>
              <a:gd name="connsiteX154" fmla="*/ 201434 w 1605470"/>
              <a:gd name="connsiteY154" fmla="*/ 441529 h 6858000"/>
              <a:gd name="connsiteX155" fmla="*/ 200655 w 1605470"/>
              <a:gd name="connsiteY155" fmla="*/ 428927 h 6858000"/>
              <a:gd name="connsiteX156" fmla="*/ 190059 w 1605470"/>
              <a:gd name="connsiteY156" fmla="*/ 430161 h 6858000"/>
              <a:gd name="connsiteX157" fmla="*/ 167079 w 1605470"/>
              <a:gd name="connsiteY157" fmla="*/ 367211 h 6858000"/>
              <a:gd name="connsiteX158" fmla="*/ 124571 w 1605470"/>
              <a:gd name="connsiteY158" fmla="*/ 302178 h 6858000"/>
              <a:gd name="connsiteX159" fmla="*/ 103243 w 1605470"/>
              <a:gd name="connsiteY159" fmla="*/ 211375 h 6858000"/>
              <a:gd name="connsiteX160" fmla="*/ 94571 w 1605470"/>
              <a:gd name="connsiteY160" fmla="*/ 184179 h 6858000"/>
              <a:gd name="connsiteX161" fmla="*/ 13437 w 1605470"/>
              <a:gd name="connsiteY161" fmla="*/ 19287 h 6858000"/>
              <a:gd name="connsiteX162" fmla="*/ 0 w 1605470"/>
              <a:gd name="connsiteY16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35510 w 1605470"/>
              <a:gd name="connsiteY116" fmla="*/ 2402874 h 6858000"/>
              <a:gd name="connsiteX117" fmla="*/ 538122 w 1605470"/>
              <a:gd name="connsiteY117" fmla="*/ 2381443 h 6858000"/>
              <a:gd name="connsiteX118" fmla="*/ 514451 w 1605470"/>
              <a:gd name="connsiteY118" fmla="*/ 2261920 h 6858000"/>
              <a:gd name="connsiteX119" fmla="*/ 504338 w 1605470"/>
              <a:gd name="connsiteY119" fmla="*/ 2195378 h 6858000"/>
              <a:gd name="connsiteX120" fmla="*/ 488555 w 1605470"/>
              <a:gd name="connsiteY120" fmla="*/ 2155135 h 6858000"/>
              <a:gd name="connsiteX121" fmla="*/ 486013 w 1605470"/>
              <a:gd name="connsiteY121" fmla="*/ 2118008 h 6858000"/>
              <a:gd name="connsiteX122" fmla="*/ 487006 w 1605470"/>
              <a:gd name="connsiteY122" fmla="*/ 2050531 h 6858000"/>
              <a:gd name="connsiteX123" fmla="*/ 478812 w 1605470"/>
              <a:gd name="connsiteY123" fmla="*/ 1963269 h 6858000"/>
              <a:gd name="connsiteX124" fmla="*/ 459990 w 1605470"/>
              <a:gd name="connsiteY124" fmla="*/ 1906352 h 6858000"/>
              <a:gd name="connsiteX125" fmla="*/ 436547 w 1605470"/>
              <a:gd name="connsiteY125" fmla="*/ 1861531 h 6858000"/>
              <a:gd name="connsiteX126" fmla="*/ 390346 w 1605470"/>
              <a:gd name="connsiteY126" fmla="*/ 1732919 h 6858000"/>
              <a:gd name="connsiteX127" fmla="*/ 362657 w 1605470"/>
              <a:gd name="connsiteY127" fmla="*/ 1663540 h 6858000"/>
              <a:gd name="connsiteX128" fmla="*/ 361783 w 1605470"/>
              <a:gd name="connsiteY128" fmla="*/ 1615777 h 6858000"/>
              <a:gd name="connsiteX129" fmla="*/ 342578 w 1605470"/>
              <a:gd name="connsiteY129" fmla="*/ 1563678 h 6858000"/>
              <a:gd name="connsiteX130" fmla="*/ 355658 w 1605470"/>
              <a:gd name="connsiteY130" fmla="*/ 1519474 h 6858000"/>
              <a:gd name="connsiteX131" fmla="*/ 348400 w 1605470"/>
              <a:gd name="connsiteY131" fmla="*/ 1477995 h 6858000"/>
              <a:gd name="connsiteX132" fmla="*/ 334485 w 1605470"/>
              <a:gd name="connsiteY132" fmla="*/ 1373769 h 6858000"/>
              <a:gd name="connsiteX133" fmla="*/ 342792 w 1605470"/>
              <a:gd name="connsiteY133" fmla="*/ 1307086 h 6858000"/>
              <a:gd name="connsiteX134" fmla="*/ 343980 w 1605470"/>
              <a:gd name="connsiteY134" fmla="*/ 1189033 h 6858000"/>
              <a:gd name="connsiteX135" fmla="*/ 348665 w 1605470"/>
              <a:gd name="connsiteY135" fmla="*/ 1168288 h 6858000"/>
              <a:gd name="connsiteX136" fmla="*/ 340947 w 1605470"/>
              <a:gd name="connsiteY136" fmla="*/ 1142577 h 6858000"/>
              <a:gd name="connsiteX137" fmla="*/ 330253 w 1605470"/>
              <a:gd name="connsiteY137" fmla="*/ 1088484 h 6858000"/>
              <a:gd name="connsiteX138" fmla="*/ 318989 w 1605470"/>
              <a:gd name="connsiteY138" fmla="*/ 1016103 h 6858000"/>
              <a:gd name="connsiteX139" fmla="*/ 320445 w 1605470"/>
              <a:gd name="connsiteY139" fmla="*/ 932283 h 6858000"/>
              <a:gd name="connsiteX140" fmla="*/ 322681 w 1605470"/>
              <a:gd name="connsiteY140" fmla="*/ 915925 h 6858000"/>
              <a:gd name="connsiteX141" fmla="*/ 315310 w 1605470"/>
              <a:gd name="connsiteY141" fmla="*/ 896999 h 6858000"/>
              <a:gd name="connsiteX142" fmla="*/ 284718 w 1605470"/>
              <a:gd name="connsiteY142" fmla="*/ 821517 h 6858000"/>
              <a:gd name="connsiteX143" fmla="*/ 263668 w 1605470"/>
              <a:gd name="connsiteY143" fmla="*/ 751353 h 6858000"/>
              <a:gd name="connsiteX144" fmla="*/ 263226 w 1605470"/>
              <a:gd name="connsiteY144" fmla="*/ 721230 h 6858000"/>
              <a:gd name="connsiteX145" fmla="*/ 248897 w 1605470"/>
              <a:gd name="connsiteY145" fmla="*/ 681659 h 6858000"/>
              <a:gd name="connsiteX146" fmla="*/ 234316 w 1605470"/>
              <a:gd name="connsiteY146" fmla="*/ 635218 h 6858000"/>
              <a:gd name="connsiteX147" fmla="*/ 239327 w 1605470"/>
              <a:gd name="connsiteY147" fmla="*/ 613763 h 6858000"/>
              <a:gd name="connsiteX148" fmla="*/ 225269 w 1605470"/>
              <a:gd name="connsiteY148" fmla="*/ 598582 h 6858000"/>
              <a:gd name="connsiteX149" fmla="*/ 224950 w 1605470"/>
              <a:gd name="connsiteY149" fmla="*/ 576846 h 6858000"/>
              <a:gd name="connsiteX150" fmla="*/ 204576 w 1605470"/>
              <a:gd name="connsiteY150" fmla="*/ 530055 h 6858000"/>
              <a:gd name="connsiteX151" fmla="*/ 219064 w 1605470"/>
              <a:gd name="connsiteY151" fmla="*/ 469651 h 6858000"/>
              <a:gd name="connsiteX152" fmla="*/ 195012 w 1605470"/>
              <a:gd name="connsiteY152" fmla="*/ 448559 h 6858000"/>
              <a:gd name="connsiteX153" fmla="*/ 201434 w 1605470"/>
              <a:gd name="connsiteY153" fmla="*/ 441529 h 6858000"/>
              <a:gd name="connsiteX154" fmla="*/ 200655 w 1605470"/>
              <a:gd name="connsiteY154" fmla="*/ 428927 h 6858000"/>
              <a:gd name="connsiteX155" fmla="*/ 190059 w 1605470"/>
              <a:gd name="connsiteY155" fmla="*/ 430161 h 6858000"/>
              <a:gd name="connsiteX156" fmla="*/ 167079 w 1605470"/>
              <a:gd name="connsiteY156" fmla="*/ 367211 h 6858000"/>
              <a:gd name="connsiteX157" fmla="*/ 124571 w 1605470"/>
              <a:gd name="connsiteY157" fmla="*/ 302178 h 6858000"/>
              <a:gd name="connsiteX158" fmla="*/ 103243 w 1605470"/>
              <a:gd name="connsiteY158" fmla="*/ 211375 h 6858000"/>
              <a:gd name="connsiteX159" fmla="*/ 94571 w 1605470"/>
              <a:gd name="connsiteY159" fmla="*/ 184179 h 6858000"/>
              <a:gd name="connsiteX160" fmla="*/ 13437 w 1605470"/>
              <a:gd name="connsiteY160" fmla="*/ 19287 h 6858000"/>
              <a:gd name="connsiteX161" fmla="*/ 0 w 1605470"/>
              <a:gd name="connsiteY16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34648 w 1605470"/>
              <a:gd name="connsiteY104" fmla="*/ 3145733 h 6858000"/>
              <a:gd name="connsiteX105" fmla="*/ 729329 w 1605470"/>
              <a:gd name="connsiteY105" fmla="*/ 3129034 h 6858000"/>
              <a:gd name="connsiteX106" fmla="*/ 729994 w 1605470"/>
              <a:gd name="connsiteY106" fmla="*/ 3126682 h 6858000"/>
              <a:gd name="connsiteX107" fmla="*/ 720862 w 1605470"/>
              <a:gd name="connsiteY107" fmla="*/ 3114519 h 6858000"/>
              <a:gd name="connsiteX108" fmla="*/ 707471 w 1605470"/>
              <a:gd name="connsiteY108" fmla="*/ 3106272 h 6858000"/>
              <a:gd name="connsiteX109" fmla="*/ 680201 w 1605470"/>
              <a:gd name="connsiteY109" fmla="*/ 2958185 h 6858000"/>
              <a:gd name="connsiteX110" fmla="*/ 622815 w 1605470"/>
              <a:gd name="connsiteY110" fmla="*/ 2762989 h 6858000"/>
              <a:gd name="connsiteX111" fmla="*/ 571733 w 1605470"/>
              <a:gd name="connsiteY111" fmla="*/ 2554718 h 6858000"/>
              <a:gd name="connsiteX112" fmla="*/ 551827 w 1605470"/>
              <a:gd name="connsiteY112" fmla="*/ 2485734 h 6858000"/>
              <a:gd name="connsiteX113" fmla="*/ 542550 w 1605470"/>
              <a:gd name="connsiteY113" fmla="*/ 2447068 h 6858000"/>
              <a:gd name="connsiteX114" fmla="*/ 529511 w 1605470"/>
              <a:gd name="connsiteY114" fmla="*/ 2425819 h 6858000"/>
              <a:gd name="connsiteX115" fmla="*/ 535510 w 1605470"/>
              <a:gd name="connsiteY115" fmla="*/ 2402874 h 6858000"/>
              <a:gd name="connsiteX116" fmla="*/ 538122 w 1605470"/>
              <a:gd name="connsiteY116" fmla="*/ 2381443 h 6858000"/>
              <a:gd name="connsiteX117" fmla="*/ 514451 w 1605470"/>
              <a:gd name="connsiteY117" fmla="*/ 2261920 h 6858000"/>
              <a:gd name="connsiteX118" fmla="*/ 504338 w 1605470"/>
              <a:gd name="connsiteY118" fmla="*/ 2195378 h 6858000"/>
              <a:gd name="connsiteX119" fmla="*/ 488555 w 1605470"/>
              <a:gd name="connsiteY119" fmla="*/ 2155135 h 6858000"/>
              <a:gd name="connsiteX120" fmla="*/ 486013 w 1605470"/>
              <a:gd name="connsiteY120" fmla="*/ 2118008 h 6858000"/>
              <a:gd name="connsiteX121" fmla="*/ 487006 w 1605470"/>
              <a:gd name="connsiteY121" fmla="*/ 2050531 h 6858000"/>
              <a:gd name="connsiteX122" fmla="*/ 478812 w 1605470"/>
              <a:gd name="connsiteY122" fmla="*/ 1963269 h 6858000"/>
              <a:gd name="connsiteX123" fmla="*/ 459990 w 1605470"/>
              <a:gd name="connsiteY123" fmla="*/ 1906352 h 6858000"/>
              <a:gd name="connsiteX124" fmla="*/ 436547 w 1605470"/>
              <a:gd name="connsiteY124" fmla="*/ 1861531 h 6858000"/>
              <a:gd name="connsiteX125" fmla="*/ 390346 w 1605470"/>
              <a:gd name="connsiteY125" fmla="*/ 1732919 h 6858000"/>
              <a:gd name="connsiteX126" fmla="*/ 362657 w 1605470"/>
              <a:gd name="connsiteY126" fmla="*/ 1663540 h 6858000"/>
              <a:gd name="connsiteX127" fmla="*/ 361783 w 1605470"/>
              <a:gd name="connsiteY127" fmla="*/ 1615777 h 6858000"/>
              <a:gd name="connsiteX128" fmla="*/ 342578 w 1605470"/>
              <a:gd name="connsiteY128" fmla="*/ 1563678 h 6858000"/>
              <a:gd name="connsiteX129" fmla="*/ 355658 w 1605470"/>
              <a:gd name="connsiteY129" fmla="*/ 1519474 h 6858000"/>
              <a:gd name="connsiteX130" fmla="*/ 348400 w 1605470"/>
              <a:gd name="connsiteY130" fmla="*/ 1477995 h 6858000"/>
              <a:gd name="connsiteX131" fmla="*/ 334485 w 1605470"/>
              <a:gd name="connsiteY131" fmla="*/ 1373769 h 6858000"/>
              <a:gd name="connsiteX132" fmla="*/ 342792 w 1605470"/>
              <a:gd name="connsiteY132" fmla="*/ 1307086 h 6858000"/>
              <a:gd name="connsiteX133" fmla="*/ 343980 w 1605470"/>
              <a:gd name="connsiteY133" fmla="*/ 1189033 h 6858000"/>
              <a:gd name="connsiteX134" fmla="*/ 348665 w 1605470"/>
              <a:gd name="connsiteY134" fmla="*/ 1168288 h 6858000"/>
              <a:gd name="connsiteX135" fmla="*/ 340947 w 1605470"/>
              <a:gd name="connsiteY135" fmla="*/ 1142577 h 6858000"/>
              <a:gd name="connsiteX136" fmla="*/ 330253 w 1605470"/>
              <a:gd name="connsiteY136" fmla="*/ 1088484 h 6858000"/>
              <a:gd name="connsiteX137" fmla="*/ 318989 w 1605470"/>
              <a:gd name="connsiteY137" fmla="*/ 1016103 h 6858000"/>
              <a:gd name="connsiteX138" fmla="*/ 320445 w 1605470"/>
              <a:gd name="connsiteY138" fmla="*/ 932283 h 6858000"/>
              <a:gd name="connsiteX139" fmla="*/ 322681 w 1605470"/>
              <a:gd name="connsiteY139" fmla="*/ 915925 h 6858000"/>
              <a:gd name="connsiteX140" fmla="*/ 315310 w 1605470"/>
              <a:gd name="connsiteY140" fmla="*/ 896999 h 6858000"/>
              <a:gd name="connsiteX141" fmla="*/ 284718 w 1605470"/>
              <a:gd name="connsiteY141" fmla="*/ 821517 h 6858000"/>
              <a:gd name="connsiteX142" fmla="*/ 263668 w 1605470"/>
              <a:gd name="connsiteY142" fmla="*/ 751353 h 6858000"/>
              <a:gd name="connsiteX143" fmla="*/ 263226 w 1605470"/>
              <a:gd name="connsiteY143" fmla="*/ 721230 h 6858000"/>
              <a:gd name="connsiteX144" fmla="*/ 248897 w 1605470"/>
              <a:gd name="connsiteY144" fmla="*/ 681659 h 6858000"/>
              <a:gd name="connsiteX145" fmla="*/ 234316 w 1605470"/>
              <a:gd name="connsiteY145" fmla="*/ 635218 h 6858000"/>
              <a:gd name="connsiteX146" fmla="*/ 239327 w 1605470"/>
              <a:gd name="connsiteY146" fmla="*/ 613763 h 6858000"/>
              <a:gd name="connsiteX147" fmla="*/ 225269 w 1605470"/>
              <a:gd name="connsiteY147" fmla="*/ 598582 h 6858000"/>
              <a:gd name="connsiteX148" fmla="*/ 224950 w 1605470"/>
              <a:gd name="connsiteY148" fmla="*/ 576846 h 6858000"/>
              <a:gd name="connsiteX149" fmla="*/ 204576 w 1605470"/>
              <a:gd name="connsiteY149" fmla="*/ 530055 h 6858000"/>
              <a:gd name="connsiteX150" fmla="*/ 219064 w 1605470"/>
              <a:gd name="connsiteY150" fmla="*/ 469651 h 6858000"/>
              <a:gd name="connsiteX151" fmla="*/ 195012 w 1605470"/>
              <a:gd name="connsiteY151" fmla="*/ 448559 h 6858000"/>
              <a:gd name="connsiteX152" fmla="*/ 201434 w 1605470"/>
              <a:gd name="connsiteY152" fmla="*/ 441529 h 6858000"/>
              <a:gd name="connsiteX153" fmla="*/ 200655 w 1605470"/>
              <a:gd name="connsiteY153" fmla="*/ 428927 h 6858000"/>
              <a:gd name="connsiteX154" fmla="*/ 190059 w 1605470"/>
              <a:gd name="connsiteY154" fmla="*/ 430161 h 6858000"/>
              <a:gd name="connsiteX155" fmla="*/ 167079 w 1605470"/>
              <a:gd name="connsiteY155" fmla="*/ 367211 h 6858000"/>
              <a:gd name="connsiteX156" fmla="*/ 124571 w 1605470"/>
              <a:gd name="connsiteY156" fmla="*/ 302178 h 6858000"/>
              <a:gd name="connsiteX157" fmla="*/ 103243 w 1605470"/>
              <a:gd name="connsiteY157" fmla="*/ 211375 h 6858000"/>
              <a:gd name="connsiteX158" fmla="*/ 94571 w 1605470"/>
              <a:gd name="connsiteY158" fmla="*/ 184179 h 6858000"/>
              <a:gd name="connsiteX159" fmla="*/ 13437 w 1605470"/>
              <a:gd name="connsiteY159" fmla="*/ 19287 h 6858000"/>
              <a:gd name="connsiteX160" fmla="*/ 0 w 1605470"/>
              <a:gd name="connsiteY16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29329 w 1605470"/>
              <a:gd name="connsiteY104" fmla="*/ 3129034 h 6858000"/>
              <a:gd name="connsiteX105" fmla="*/ 729994 w 1605470"/>
              <a:gd name="connsiteY105" fmla="*/ 3126682 h 6858000"/>
              <a:gd name="connsiteX106" fmla="*/ 720862 w 1605470"/>
              <a:gd name="connsiteY106" fmla="*/ 3114519 h 6858000"/>
              <a:gd name="connsiteX107" fmla="*/ 707471 w 1605470"/>
              <a:gd name="connsiteY107" fmla="*/ 3106272 h 6858000"/>
              <a:gd name="connsiteX108" fmla="*/ 680201 w 1605470"/>
              <a:gd name="connsiteY108" fmla="*/ 2958185 h 6858000"/>
              <a:gd name="connsiteX109" fmla="*/ 622815 w 1605470"/>
              <a:gd name="connsiteY109" fmla="*/ 2762989 h 6858000"/>
              <a:gd name="connsiteX110" fmla="*/ 571733 w 1605470"/>
              <a:gd name="connsiteY110" fmla="*/ 2554718 h 6858000"/>
              <a:gd name="connsiteX111" fmla="*/ 551827 w 1605470"/>
              <a:gd name="connsiteY111" fmla="*/ 2485734 h 6858000"/>
              <a:gd name="connsiteX112" fmla="*/ 542550 w 1605470"/>
              <a:gd name="connsiteY112" fmla="*/ 2447068 h 6858000"/>
              <a:gd name="connsiteX113" fmla="*/ 529511 w 1605470"/>
              <a:gd name="connsiteY113" fmla="*/ 2425819 h 6858000"/>
              <a:gd name="connsiteX114" fmla="*/ 535510 w 1605470"/>
              <a:gd name="connsiteY114" fmla="*/ 2402874 h 6858000"/>
              <a:gd name="connsiteX115" fmla="*/ 538122 w 1605470"/>
              <a:gd name="connsiteY115" fmla="*/ 2381443 h 6858000"/>
              <a:gd name="connsiteX116" fmla="*/ 514451 w 1605470"/>
              <a:gd name="connsiteY116" fmla="*/ 2261920 h 6858000"/>
              <a:gd name="connsiteX117" fmla="*/ 504338 w 1605470"/>
              <a:gd name="connsiteY117" fmla="*/ 2195378 h 6858000"/>
              <a:gd name="connsiteX118" fmla="*/ 488555 w 1605470"/>
              <a:gd name="connsiteY118" fmla="*/ 2155135 h 6858000"/>
              <a:gd name="connsiteX119" fmla="*/ 486013 w 1605470"/>
              <a:gd name="connsiteY119" fmla="*/ 2118008 h 6858000"/>
              <a:gd name="connsiteX120" fmla="*/ 487006 w 1605470"/>
              <a:gd name="connsiteY120" fmla="*/ 2050531 h 6858000"/>
              <a:gd name="connsiteX121" fmla="*/ 478812 w 1605470"/>
              <a:gd name="connsiteY121" fmla="*/ 1963269 h 6858000"/>
              <a:gd name="connsiteX122" fmla="*/ 459990 w 1605470"/>
              <a:gd name="connsiteY122" fmla="*/ 1906352 h 6858000"/>
              <a:gd name="connsiteX123" fmla="*/ 436547 w 1605470"/>
              <a:gd name="connsiteY123" fmla="*/ 1861531 h 6858000"/>
              <a:gd name="connsiteX124" fmla="*/ 390346 w 1605470"/>
              <a:gd name="connsiteY124" fmla="*/ 1732919 h 6858000"/>
              <a:gd name="connsiteX125" fmla="*/ 362657 w 1605470"/>
              <a:gd name="connsiteY125" fmla="*/ 1663540 h 6858000"/>
              <a:gd name="connsiteX126" fmla="*/ 361783 w 1605470"/>
              <a:gd name="connsiteY126" fmla="*/ 1615777 h 6858000"/>
              <a:gd name="connsiteX127" fmla="*/ 342578 w 1605470"/>
              <a:gd name="connsiteY127" fmla="*/ 1563678 h 6858000"/>
              <a:gd name="connsiteX128" fmla="*/ 355658 w 1605470"/>
              <a:gd name="connsiteY128" fmla="*/ 1519474 h 6858000"/>
              <a:gd name="connsiteX129" fmla="*/ 348400 w 1605470"/>
              <a:gd name="connsiteY129" fmla="*/ 1477995 h 6858000"/>
              <a:gd name="connsiteX130" fmla="*/ 334485 w 1605470"/>
              <a:gd name="connsiteY130" fmla="*/ 1373769 h 6858000"/>
              <a:gd name="connsiteX131" fmla="*/ 342792 w 1605470"/>
              <a:gd name="connsiteY131" fmla="*/ 1307086 h 6858000"/>
              <a:gd name="connsiteX132" fmla="*/ 343980 w 1605470"/>
              <a:gd name="connsiteY132" fmla="*/ 1189033 h 6858000"/>
              <a:gd name="connsiteX133" fmla="*/ 348665 w 1605470"/>
              <a:gd name="connsiteY133" fmla="*/ 1168288 h 6858000"/>
              <a:gd name="connsiteX134" fmla="*/ 340947 w 1605470"/>
              <a:gd name="connsiteY134" fmla="*/ 1142577 h 6858000"/>
              <a:gd name="connsiteX135" fmla="*/ 330253 w 1605470"/>
              <a:gd name="connsiteY135" fmla="*/ 1088484 h 6858000"/>
              <a:gd name="connsiteX136" fmla="*/ 318989 w 1605470"/>
              <a:gd name="connsiteY136" fmla="*/ 1016103 h 6858000"/>
              <a:gd name="connsiteX137" fmla="*/ 320445 w 1605470"/>
              <a:gd name="connsiteY137" fmla="*/ 932283 h 6858000"/>
              <a:gd name="connsiteX138" fmla="*/ 322681 w 1605470"/>
              <a:gd name="connsiteY138" fmla="*/ 915925 h 6858000"/>
              <a:gd name="connsiteX139" fmla="*/ 315310 w 1605470"/>
              <a:gd name="connsiteY139" fmla="*/ 896999 h 6858000"/>
              <a:gd name="connsiteX140" fmla="*/ 284718 w 1605470"/>
              <a:gd name="connsiteY140" fmla="*/ 821517 h 6858000"/>
              <a:gd name="connsiteX141" fmla="*/ 263668 w 1605470"/>
              <a:gd name="connsiteY141" fmla="*/ 751353 h 6858000"/>
              <a:gd name="connsiteX142" fmla="*/ 263226 w 1605470"/>
              <a:gd name="connsiteY142" fmla="*/ 721230 h 6858000"/>
              <a:gd name="connsiteX143" fmla="*/ 248897 w 1605470"/>
              <a:gd name="connsiteY143" fmla="*/ 681659 h 6858000"/>
              <a:gd name="connsiteX144" fmla="*/ 234316 w 1605470"/>
              <a:gd name="connsiteY144" fmla="*/ 635218 h 6858000"/>
              <a:gd name="connsiteX145" fmla="*/ 239327 w 1605470"/>
              <a:gd name="connsiteY145" fmla="*/ 613763 h 6858000"/>
              <a:gd name="connsiteX146" fmla="*/ 225269 w 1605470"/>
              <a:gd name="connsiteY146" fmla="*/ 598582 h 6858000"/>
              <a:gd name="connsiteX147" fmla="*/ 224950 w 1605470"/>
              <a:gd name="connsiteY147" fmla="*/ 576846 h 6858000"/>
              <a:gd name="connsiteX148" fmla="*/ 204576 w 1605470"/>
              <a:gd name="connsiteY148" fmla="*/ 530055 h 6858000"/>
              <a:gd name="connsiteX149" fmla="*/ 219064 w 1605470"/>
              <a:gd name="connsiteY149" fmla="*/ 469651 h 6858000"/>
              <a:gd name="connsiteX150" fmla="*/ 195012 w 1605470"/>
              <a:gd name="connsiteY150" fmla="*/ 448559 h 6858000"/>
              <a:gd name="connsiteX151" fmla="*/ 201434 w 1605470"/>
              <a:gd name="connsiteY151" fmla="*/ 441529 h 6858000"/>
              <a:gd name="connsiteX152" fmla="*/ 200655 w 1605470"/>
              <a:gd name="connsiteY152" fmla="*/ 428927 h 6858000"/>
              <a:gd name="connsiteX153" fmla="*/ 190059 w 1605470"/>
              <a:gd name="connsiteY153" fmla="*/ 430161 h 6858000"/>
              <a:gd name="connsiteX154" fmla="*/ 167079 w 1605470"/>
              <a:gd name="connsiteY154" fmla="*/ 367211 h 6858000"/>
              <a:gd name="connsiteX155" fmla="*/ 124571 w 1605470"/>
              <a:gd name="connsiteY155" fmla="*/ 302178 h 6858000"/>
              <a:gd name="connsiteX156" fmla="*/ 103243 w 1605470"/>
              <a:gd name="connsiteY156" fmla="*/ 211375 h 6858000"/>
              <a:gd name="connsiteX157" fmla="*/ 94571 w 1605470"/>
              <a:gd name="connsiteY157" fmla="*/ 184179 h 6858000"/>
              <a:gd name="connsiteX158" fmla="*/ 13437 w 1605470"/>
              <a:gd name="connsiteY158" fmla="*/ 19287 h 6858000"/>
              <a:gd name="connsiteX159" fmla="*/ 0 w 1605470"/>
              <a:gd name="connsiteY15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29329 w 1605470"/>
              <a:gd name="connsiteY103" fmla="*/ 3129034 h 6858000"/>
              <a:gd name="connsiteX104" fmla="*/ 729994 w 1605470"/>
              <a:gd name="connsiteY104" fmla="*/ 3126682 h 6858000"/>
              <a:gd name="connsiteX105" fmla="*/ 720862 w 1605470"/>
              <a:gd name="connsiteY105" fmla="*/ 3114519 h 6858000"/>
              <a:gd name="connsiteX106" fmla="*/ 707471 w 1605470"/>
              <a:gd name="connsiteY106" fmla="*/ 3106272 h 6858000"/>
              <a:gd name="connsiteX107" fmla="*/ 680201 w 1605470"/>
              <a:gd name="connsiteY107" fmla="*/ 2958185 h 6858000"/>
              <a:gd name="connsiteX108" fmla="*/ 622815 w 1605470"/>
              <a:gd name="connsiteY108" fmla="*/ 2762989 h 6858000"/>
              <a:gd name="connsiteX109" fmla="*/ 571733 w 1605470"/>
              <a:gd name="connsiteY109" fmla="*/ 2554718 h 6858000"/>
              <a:gd name="connsiteX110" fmla="*/ 551827 w 1605470"/>
              <a:gd name="connsiteY110" fmla="*/ 2485734 h 6858000"/>
              <a:gd name="connsiteX111" fmla="*/ 542550 w 1605470"/>
              <a:gd name="connsiteY111" fmla="*/ 2447068 h 6858000"/>
              <a:gd name="connsiteX112" fmla="*/ 529511 w 1605470"/>
              <a:gd name="connsiteY112" fmla="*/ 2425819 h 6858000"/>
              <a:gd name="connsiteX113" fmla="*/ 535510 w 1605470"/>
              <a:gd name="connsiteY113" fmla="*/ 2402874 h 6858000"/>
              <a:gd name="connsiteX114" fmla="*/ 538122 w 1605470"/>
              <a:gd name="connsiteY114" fmla="*/ 2381443 h 6858000"/>
              <a:gd name="connsiteX115" fmla="*/ 514451 w 1605470"/>
              <a:gd name="connsiteY115" fmla="*/ 2261920 h 6858000"/>
              <a:gd name="connsiteX116" fmla="*/ 504338 w 1605470"/>
              <a:gd name="connsiteY116" fmla="*/ 2195378 h 6858000"/>
              <a:gd name="connsiteX117" fmla="*/ 488555 w 1605470"/>
              <a:gd name="connsiteY117" fmla="*/ 2155135 h 6858000"/>
              <a:gd name="connsiteX118" fmla="*/ 486013 w 1605470"/>
              <a:gd name="connsiteY118" fmla="*/ 2118008 h 6858000"/>
              <a:gd name="connsiteX119" fmla="*/ 487006 w 1605470"/>
              <a:gd name="connsiteY119" fmla="*/ 2050531 h 6858000"/>
              <a:gd name="connsiteX120" fmla="*/ 478812 w 1605470"/>
              <a:gd name="connsiteY120" fmla="*/ 1963269 h 6858000"/>
              <a:gd name="connsiteX121" fmla="*/ 459990 w 1605470"/>
              <a:gd name="connsiteY121" fmla="*/ 1906352 h 6858000"/>
              <a:gd name="connsiteX122" fmla="*/ 436547 w 1605470"/>
              <a:gd name="connsiteY122" fmla="*/ 1861531 h 6858000"/>
              <a:gd name="connsiteX123" fmla="*/ 390346 w 1605470"/>
              <a:gd name="connsiteY123" fmla="*/ 1732919 h 6858000"/>
              <a:gd name="connsiteX124" fmla="*/ 362657 w 1605470"/>
              <a:gd name="connsiteY124" fmla="*/ 1663540 h 6858000"/>
              <a:gd name="connsiteX125" fmla="*/ 361783 w 1605470"/>
              <a:gd name="connsiteY125" fmla="*/ 1615777 h 6858000"/>
              <a:gd name="connsiteX126" fmla="*/ 342578 w 1605470"/>
              <a:gd name="connsiteY126" fmla="*/ 1563678 h 6858000"/>
              <a:gd name="connsiteX127" fmla="*/ 355658 w 1605470"/>
              <a:gd name="connsiteY127" fmla="*/ 1519474 h 6858000"/>
              <a:gd name="connsiteX128" fmla="*/ 348400 w 1605470"/>
              <a:gd name="connsiteY128" fmla="*/ 1477995 h 6858000"/>
              <a:gd name="connsiteX129" fmla="*/ 334485 w 1605470"/>
              <a:gd name="connsiteY129" fmla="*/ 1373769 h 6858000"/>
              <a:gd name="connsiteX130" fmla="*/ 342792 w 1605470"/>
              <a:gd name="connsiteY130" fmla="*/ 1307086 h 6858000"/>
              <a:gd name="connsiteX131" fmla="*/ 343980 w 1605470"/>
              <a:gd name="connsiteY131" fmla="*/ 1189033 h 6858000"/>
              <a:gd name="connsiteX132" fmla="*/ 348665 w 1605470"/>
              <a:gd name="connsiteY132" fmla="*/ 1168288 h 6858000"/>
              <a:gd name="connsiteX133" fmla="*/ 340947 w 1605470"/>
              <a:gd name="connsiteY133" fmla="*/ 1142577 h 6858000"/>
              <a:gd name="connsiteX134" fmla="*/ 330253 w 1605470"/>
              <a:gd name="connsiteY134" fmla="*/ 1088484 h 6858000"/>
              <a:gd name="connsiteX135" fmla="*/ 318989 w 1605470"/>
              <a:gd name="connsiteY135" fmla="*/ 1016103 h 6858000"/>
              <a:gd name="connsiteX136" fmla="*/ 320445 w 1605470"/>
              <a:gd name="connsiteY136" fmla="*/ 932283 h 6858000"/>
              <a:gd name="connsiteX137" fmla="*/ 322681 w 1605470"/>
              <a:gd name="connsiteY137" fmla="*/ 915925 h 6858000"/>
              <a:gd name="connsiteX138" fmla="*/ 315310 w 1605470"/>
              <a:gd name="connsiteY138" fmla="*/ 896999 h 6858000"/>
              <a:gd name="connsiteX139" fmla="*/ 284718 w 1605470"/>
              <a:gd name="connsiteY139" fmla="*/ 821517 h 6858000"/>
              <a:gd name="connsiteX140" fmla="*/ 263668 w 1605470"/>
              <a:gd name="connsiteY140" fmla="*/ 751353 h 6858000"/>
              <a:gd name="connsiteX141" fmla="*/ 263226 w 1605470"/>
              <a:gd name="connsiteY141" fmla="*/ 721230 h 6858000"/>
              <a:gd name="connsiteX142" fmla="*/ 248897 w 1605470"/>
              <a:gd name="connsiteY142" fmla="*/ 681659 h 6858000"/>
              <a:gd name="connsiteX143" fmla="*/ 234316 w 1605470"/>
              <a:gd name="connsiteY143" fmla="*/ 635218 h 6858000"/>
              <a:gd name="connsiteX144" fmla="*/ 239327 w 1605470"/>
              <a:gd name="connsiteY144" fmla="*/ 613763 h 6858000"/>
              <a:gd name="connsiteX145" fmla="*/ 225269 w 1605470"/>
              <a:gd name="connsiteY145" fmla="*/ 598582 h 6858000"/>
              <a:gd name="connsiteX146" fmla="*/ 224950 w 1605470"/>
              <a:gd name="connsiteY146" fmla="*/ 576846 h 6858000"/>
              <a:gd name="connsiteX147" fmla="*/ 204576 w 1605470"/>
              <a:gd name="connsiteY147" fmla="*/ 530055 h 6858000"/>
              <a:gd name="connsiteX148" fmla="*/ 219064 w 1605470"/>
              <a:gd name="connsiteY148" fmla="*/ 469651 h 6858000"/>
              <a:gd name="connsiteX149" fmla="*/ 195012 w 1605470"/>
              <a:gd name="connsiteY149" fmla="*/ 448559 h 6858000"/>
              <a:gd name="connsiteX150" fmla="*/ 201434 w 1605470"/>
              <a:gd name="connsiteY150" fmla="*/ 441529 h 6858000"/>
              <a:gd name="connsiteX151" fmla="*/ 200655 w 1605470"/>
              <a:gd name="connsiteY151" fmla="*/ 428927 h 6858000"/>
              <a:gd name="connsiteX152" fmla="*/ 190059 w 1605470"/>
              <a:gd name="connsiteY152" fmla="*/ 430161 h 6858000"/>
              <a:gd name="connsiteX153" fmla="*/ 167079 w 1605470"/>
              <a:gd name="connsiteY153" fmla="*/ 367211 h 6858000"/>
              <a:gd name="connsiteX154" fmla="*/ 124571 w 1605470"/>
              <a:gd name="connsiteY154" fmla="*/ 302178 h 6858000"/>
              <a:gd name="connsiteX155" fmla="*/ 103243 w 1605470"/>
              <a:gd name="connsiteY155" fmla="*/ 211375 h 6858000"/>
              <a:gd name="connsiteX156" fmla="*/ 94571 w 1605470"/>
              <a:gd name="connsiteY156" fmla="*/ 184179 h 6858000"/>
              <a:gd name="connsiteX157" fmla="*/ 13437 w 1605470"/>
              <a:gd name="connsiteY157" fmla="*/ 19287 h 6858000"/>
              <a:gd name="connsiteX158" fmla="*/ 0 w 1605470"/>
              <a:gd name="connsiteY15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0830 w 1605470"/>
              <a:gd name="connsiteY75" fmla="*/ 3974753 h 6858000"/>
              <a:gd name="connsiteX76" fmla="*/ 692428 w 1605470"/>
              <a:gd name="connsiteY76" fmla="*/ 3969950 h 6858000"/>
              <a:gd name="connsiteX77" fmla="*/ 685850 w 1605470"/>
              <a:gd name="connsiteY77" fmla="*/ 3933779 h 6858000"/>
              <a:gd name="connsiteX78" fmla="*/ 687181 w 1605470"/>
              <a:gd name="connsiteY78" fmla="*/ 3933093 h 6858000"/>
              <a:gd name="connsiteX79" fmla="*/ 691535 w 1605470"/>
              <a:gd name="connsiteY79" fmla="*/ 3922082 h 6858000"/>
              <a:gd name="connsiteX80" fmla="*/ 696613 w 1605470"/>
              <a:gd name="connsiteY80" fmla="*/ 3901461 h 6858000"/>
              <a:gd name="connsiteX81" fmla="*/ 719207 w 1605470"/>
              <a:gd name="connsiteY81" fmla="*/ 3813873 h 6858000"/>
              <a:gd name="connsiteX82" fmla="*/ 718632 w 1605470"/>
              <a:gd name="connsiteY82" fmla="*/ 3806161 h 6858000"/>
              <a:gd name="connsiteX83" fmla="*/ 718939 w 1605470"/>
              <a:gd name="connsiteY83" fmla="*/ 3805957 h 6858000"/>
              <a:gd name="connsiteX84" fmla="*/ 718966 w 1605470"/>
              <a:gd name="connsiteY84" fmla="*/ 3797724 h 6858000"/>
              <a:gd name="connsiteX85" fmla="*/ 717581 w 1605470"/>
              <a:gd name="connsiteY85" fmla="*/ 3792098 h 6858000"/>
              <a:gd name="connsiteX86" fmla="*/ 716465 w 1605470"/>
              <a:gd name="connsiteY86" fmla="*/ 3777135 h 6858000"/>
              <a:gd name="connsiteX87" fmla="*/ 718198 w 1605470"/>
              <a:gd name="connsiteY87" fmla="*/ 3771656 h 6858000"/>
              <a:gd name="connsiteX88" fmla="*/ 721941 w 1605470"/>
              <a:gd name="connsiteY88" fmla="*/ 3769007 h 6858000"/>
              <a:gd name="connsiteX89" fmla="*/ 721407 w 1605470"/>
              <a:gd name="connsiteY89" fmla="*/ 3767709 h 6858000"/>
              <a:gd name="connsiteX90" fmla="*/ 730103 w 1605470"/>
              <a:gd name="connsiteY90" fmla="*/ 3738082 h 6858000"/>
              <a:gd name="connsiteX91" fmla="*/ 737449 w 1605470"/>
              <a:gd name="connsiteY91" fmla="*/ 3673397 h 6858000"/>
              <a:gd name="connsiteX92" fmla="*/ 736745 w 1605470"/>
              <a:gd name="connsiteY92" fmla="*/ 3637109 h 6858000"/>
              <a:gd name="connsiteX93" fmla="*/ 740188 w 1605470"/>
              <a:gd name="connsiteY93" fmla="*/ 3536883 h 6858000"/>
              <a:gd name="connsiteX94" fmla="*/ 747726 w 1605470"/>
              <a:gd name="connsiteY94" fmla="*/ 3435652 h 6858000"/>
              <a:gd name="connsiteX95" fmla="*/ 749397 w 1605470"/>
              <a:gd name="connsiteY95" fmla="*/ 3307769 h 6858000"/>
              <a:gd name="connsiteX96" fmla="*/ 766960 w 1605470"/>
              <a:gd name="connsiteY96" fmla="*/ 3250522 h 6858000"/>
              <a:gd name="connsiteX97" fmla="*/ 767385 w 1605470"/>
              <a:gd name="connsiteY97" fmla="*/ 3229163 h 6858000"/>
              <a:gd name="connsiteX98" fmla="*/ 769208 w 1605470"/>
              <a:gd name="connsiteY98" fmla="*/ 3217217 h 6858000"/>
              <a:gd name="connsiteX99" fmla="*/ 756043 w 1605470"/>
              <a:gd name="connsiteY99" fmla="*/ 3183755 h 6858000"/>
              <a:gd name="connsiteX100" fmla="*/ 756544 w 1605470"/>
              <a:gd name="connsiteY100" fmla="*/ 3178642 h 6858000"/>
              <a:gd name="connsiteX101" fmla="*/ 744144 w 1605470"/>
              <a:gd name="connsiteY101" fmla="*/ 3158586 h 6858000"/>
              <a:gd name="connsiteX102" fmla="*/ 729329 w 1605470"/>
              <a:gd name="connsiteY102" fmla="*/ 3129034 h 6858000"/>
              <a:gd name="connsiteX103" fmla="*/ 729994 w 1605470"/>
              <a:gd name="connsiteY103" fmla="*/ 3126682 h 6858000"/>
              <a:gd name="connsiteX104" fmla="*/ 720862 w 1605470"/>
              <a:gd name="connsiteY104" fmla="*/ 3114519 h 6858000"/>
              <a:gd name="connsiteX105" fmla="*/ 707471 w 1605470"/>
              <a:gd name="connsiteY105" fmla="*/ 3106272 h 6858000"/>
              <a:gd name="connsiteX106" fmla="*/ 680201 w 1605470"/>
              <a:gd name="connsiteY106" fmla="*/ 2958185 h 6858000"/>
              <a:gd name="connsiteX107" fmla="*/ 622815 w 1605470"/>
              <a:gd name="connsiteY107" fmla="*/ 2762989 h 6858000"/>
              <a:gd name="connsiteX108" fmla="*/ 571733 w 1605470"/>
              <a:gd name="connsiteY108" fmla="*/ 2554718 h 6858000"/>
              <a:gd name="connsiteX109" fmla="*/ 551827 w 1605470"/>
              <a:gd name="connsiteY109" fmla="*/ 2485734 h 6858000"/>
              <a:gd name="connsiteX110" fmla="*/ 542550 w 1605470"/>
              <a:gd name="connsiteY110" fmla="*/ 2447068 h 6858000"/>
              <a:gd name="connsiteX111" fmla="*/ 529511 w 1605470"/>
              <a:gd name="connsiteY111" fmla="*/ 2425819 h 6858000"/>
              <a:gd name="connsiteX112" fmla="*/ 535510 w 1605470"/>
              <a:gd name="connsiteY112" fmla="*/ 2402874 h 6858000"/>
              <a:gd name="connsiteX113" fmla="*/ 538122 w 1605470"/>
              <a:gd name="connsiteY113" fmla="*/ 2381443 h 6858000"/>
              <a:gd name="connsiteX114" fmla="*/ 514451 w 1605470"/>
              <a:gd name="connsiteY114" fmla="*/ 2261920 h 6858000"/>
              <a:gd name="connsiteX115" fmla="*/ 504338 w 1605470"/>
              <a:gd name="connsiteY115" fmla="*/ 2195378 h 6858000"/>
              <a:gd name="connsiteX116" fmla="*/ 488555 w 1605470"/>
              <a:gd name="connsiteY116" fmla="*/ 2155135 h 6858000"/>
              <a:gd name="connsiteX117" fmla="*/ 486013 w 1605470"/>
              <a:gd name="connsiteY117" fmla="*/ 2118008 h 6858000"/>
              <a:gd name="connsiteX118" fmla="*/ 487006 w 1605470"/>
              <a:gd name="connsiteY118" fmla="*/ 2050531 h 6858000"/>
              <a:gd name="connsiteX119" fmla="*/ 478812 w 1605470"/>
              <a:gd name="connsiteY119" fmla="*/ 1963269 h 6858000"/>
              <a:gd name="connsiteX120" fmla="*/ 459990 w 1605470"/>
              <a:gd name="connsiteY120" fmla="*/ 1906352 h 6858000"/>
              <a:gd name="connsiteX121" fmla="*/ 436547 w 1605470"/>
              <a:gd name="connsiteY121" fmla="*/ 1861531 h 6858000"/>
              <a:gd name="connsiteX122" fmla="*/ 390346 w 1605470"/>
              <a:gd name="connsiteY122" fmla="*/ 1732919 h 6858000"/>
              <a:gd name="connsiteX123" fmla="*/ 362657 w 1605470"/>
              <a:gd name="connsiteY123" fmla="*/ 1663540 h 6858000"/>
              <a:gd name="connsiteX124" fmla="*/ 361783 w 1605470"/>
              <a:gd name="connsiteY124" fmla="*/ 1615777 h 6858000"/>
              <a:gd name="connsiteX125" fmla="*/ 342578 w 1605470"/>
              <a:gd name="connsiteY125" fmla="*/ 1563678 h 6858000"/>
              <a:gd name="connsiteX126" fmla="*/ 355658 w 1605470"/>
              <a:gd name="connsiteY126" fmla="*/ 1519474 h 6858000"/>
              <a:gd name="connsiteX127" fmla="*/ 348400 w 1605470"/>
              <a:gd name="connsiteY127" fmla="*/ 1477995 h 6858000"/>
              <a:gd name="connsiteX128" fmla="*/ 334485 w 1605470"/>
              <a:gd name="connsiteY128" fmla="*/ 1373769 h 6858000"/>
              <a:gd name="connsiteX129" fmla="*/ 342792 w 1605470"/>
              <a:gd name="connsiteY129" fmla="*/ 1307086 h 6858000"/>
              <a:gd name="connsiteX130" fmla="*/ 343980 w 1605470"/>
              <a:gd name="connsiteY130" fmla="*/ 1189033 h 6858000"/>
              <a:gd name="connsiteX131" fmla="*/ 348665 w 1605470"/>
              <a:gd name="connsiteY131" fmla="*/ 1168288 h 6858000"/>
              <a:gd name="connsiteX132" fmla="*/ 340947 w 1605470"/>
              <a:gd name="connsiteY132" fmla="*/ 1142577 h 6858000"/>
              <a:gd name="connsiteX133" fmla="*/ 330253 w 1605470"/>
              <a:gd name="connsiteY133" fmla="*/ 1088484 h 6858000"/>
              <a:gd name="connsiteX134" fmla="*/ 318989 w 1605470"/>
              <a:gd name="connsiteY134" fmla="*/ 1016103 h 6858000"/>
              <a:gd name="connsiteX135" fmla="*/ 320445 w 1605470"/>
              <a:gd name="connsiteY135" fmla="*/ 932283 h 6858000"/>
              <a:gd name="connsiteX136" fmla="*/ 322681 w 1605470"/>
              <a:gd name="connsiteY136" fmla="*/ 915925 h 6858000"/>
              <a:gd name="connsiteX137" fmla="*/ 315310 w 1605470"/>
              <a:gd name="connsiteY137" fmla="*/ 896999 h 6858000"/>
              <a:gd name="connsiteX138" fmla="*/ 284718 w 1605470"/>
              <a:gd name="connsiteY138" fmla="*/ 821517 h 6858000"/>
              <a:gd name="connsiteX139" fmla="*/ 263668 w 1605470"/>
              <a:gd name="connsiteY139" fmla="*/ 751353 h 6858000"/>
              <a:gd name="connsiteX140" fmla="*/ 263226 w 1605470"/>
              <a:gd name="connsiteY140" fmla="*/ 721230 h 6858000"/>
              <a:gd name="connsiteX141" fmla="*/ 248897 w 1605470"/>
              <a:gd name="connsiteY141" fmla="*/ 681659 h 6858000"/>
              <a:gd name="connsiteX142" fmla="*/ 234316 w 1605470"/>
              <a:gd name="connsiteY142" fmla="*/ 635218 h 6858000"/>
              <a:gd name="connsiteX143" fmla="*/ 239327 w 1605470"/>
              <a:gd name="connsiteY143" fmla="*/ 613763 h 6858000"/>
              <a:gd name="connsiteX144" fmla="*/ 225269 w 1605470"/>
              <a:gd name="connsiteY144" fmla="*/ 598582 h 6858000"/>
              <a:gd name="connsiteX145" fmla="*/ 224950 w 1605470"/>
              <a:gd name="connsiteY145" fmla="*/ 576846 h 6858000"/>
              <a:gd name="connsiteX146" fmla="*/ 204576 w 1605470"/>
              <a:gd name="connsiteY146" fmla="*/ 530055 h 6858000"/>
              <a:gd name="connsiteX147" fmla="*/ 219064 w 1605470"/>
              <a:gd name="connsiteY147" fmla="*/ 469651 h 6858000"/>
              <a:gd name="connsiteX148" fmla="*/ 195012 w 1605470"/>
              <a:gd name="connsiteY148" fmla="*/ 448559 h 6858000"/>
              <a:gd name="connsiteX149" fmla="*/ 201434 w 1605470"/>
              <a:gd name="connsiteY149" fmla="*/ 441529 h 6858000"/>
              <a:gd name="connsiteX150" fmla="*/ 200655 w 1605470"/>
              <a:gd name="connsiteY150" fmla="*/ 428927 h 6858000"/>
              <a:gd name="connsiteX151" fmla="*/ 190059 w 1605470"/>
              <a:gd name="connsiteY151" fmla="*/ 430161 h 6858000"/>
              <a:gd name="connsiteX152" fmla="*/ 167079 w 1605470"/>
              <a:gd name="connsiteY152" fmla="*/ 367211 h 6858000"/>
              <a:gd name="connsiteX153" fmla="*/ 124571 w 1605470"/>
              <a:gd name="connsiteY153" fmla="*/ 302178 h 6858000"/>
              <a:gd name="connsiteX154" fmla="*/ 103243 w 1605470"/>
              <a:gd name="connsiteY154" fmla="*/ 211375 h 6858000"/>
              <a:gd name="connsiteX155" fmla="*/ 94571 w 1605470"/>
              <a:gd name="connsiteY155" fmla="*/ 184179 h 6858000"/>
              <a:gd name="connsiteX156" fmla="*/ 13437 w 1605470"/>
              <a:gd name="connsiteY156" fmla="*/ 19287 h 6858000"/>
              <a:gd name="connsiteX157" fmla="*/ 0 w 1605470"/>
              <a:gd name="connsiteY15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219064 w 1605470"/>
              <a:gd name="connsiteY146" fmla="*/ 469651 h 6858000"/>
              <a:gd name="connsiteX147" fmla="*/ 195012 w 1605470"/>
              <a:gd name="connsiteY147" fmla="*/ 448559 h 6858000"/>
              <a:gd name="connsiteX148" fmla="*/ 201434 w 1605470"/>
              <a:gd name="connsiteY148" fmla="*/ 441529 h 6858000"/>
              <a:gd name="connsiteX149" fmla="*/ 200655 w 1605470"/>
              <a:gd name="connsiteY149" fmla="*/ 428927 h 6858000"/>
              <a:gd name="connsiteX150" fmla="*/ 190059 w 1605470"/>
              <a:gd name="connsiteY150" fmla="*/ 430161 h 6858000"/>
              <a:gd name="connsiteX151" fmla="*/ 167079 w 1605470"/>
              <a:gd name="connsiteY151" fmla="*/ 367211 h 6858000"/>
              <a:gd name="connsiteX152" fmla="*/ 124571 w 1605470"/>
              <a:gd name="connsiteY152" fmla="*/ 302178 h 6858000"/>
              <a:gd name="connsiteX153" fmla="*/ 103243 w 1605470"/>
              <a:gd name="connsiteY153" fmla="*/ 211375 h 6858000"/>
              <a:gd name="connsiteX154" fmla="*/ 94571 w 1605470"/>
              <a:gd name="connsiteY154" fmla="*/ 184179 h 6858000"/>
              <a:gd name="connsiteX155" fmla="*/ 13437 w 1605470"/>
              <a:gd name="connsiteY155" fmla="*/ 19287 h 6858000"/>
              <a:gd name="connsiteX156" fmla="*/ 0 w 1605470"/>
              <a:gd name="connsiteY15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13437 w 1605470"/>
              <a:gd name="connsiteY154" fmla="*/ 19287 h 6858000"/>
              <a:gd name="connsiteX155" fmla="*/ 0 w 1605470"/>
              <a:gd name="connsiteY15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48685 w 1605470"/>
              <a:gd name="connsiteY154" fmla="*/ 13677 h 6858000"/>
              <a:gd name="connsiteX155" fmla="*/ 0 w 1605470"/>
              <a:gd name="connsiteY155" fmla="*/ 0 h 6858000"/>
              <a:gd name="connsiteX0" fmla="*/ 48246 w 1556785"/>
              <a:gd name="connsiteY0" fmla="*/ 0 h 6858000"/>
              <a:gd name="connsiteX1" fmla="*/ 1556785 w 1556785"/>
              <a:gd name="connsiteY1" fmla="*/ 0 h 6858000"/>
              <a:gd name="connsiteX2" fmla="*/ 1556785 w 1556785"/>
              <a:gd name="connsiteY2" fmla="*/ 6858000 h 6858000"/>
              <a:gd name="connsiteX3" fmla="*/ 105420 w 1556785"/>
              <a:gd name="connsiteY3" fmla="*/ 6858000 h 6858000"/>
              <a:gd name="connsiteX4" fmla="*/ 105561 w 1556785"/>
              <a:gd name="connsiteY4" fmla="*/ 6857735 h 6858000"/>
              <a:gd name="connsiteX5" fmla="*/ 117610 w 1556785"/>
              <a:gd name="connsiteY5" fmla="*/ 6809549 h 6858000"/>
              <a:gd name="connsiteX6" fmla="*/ 149821 w 1556785"/>
              <a:gd name="connsiteY6" fmla="*/ 6715115 h 6858000"/>
              <a:gd name="connsiteX7" fmla="*/ 159672 w 1556785"/>
              <a:gd name="connsiteY7" fmla="*/ 6680170 h 6858000"/>
              <a:gd name="connsiteX8" fmla="*/ 185222 w 1556785"/>
              <a:gd name="connsiteY8" fmla="*/ 6621207 h 6858000"/>
              <a:gd name="connsiteX9" fmla="*/ 201879 w 1556785"/>
              <a:gd name="connsiteY9" fmla="*/ 6596265 h 6858000"/>
              <a:gd name="connsiteX10" fmla="*/ 201758 w 1556785"/>
              <a:gd name="connsiteY10" fmla="*/ 6594818 h 6858000"/>
              <a:gd name="connsiteX11" fmla="*/ 206003 w 1556785"/>
              <a:gd name="connsiteY11" fmla="*/ 6593735 h 6858000"/>
              <a:gd name="connsiteX12" fmla="*/ 209200 w 1556785"/>
              <a:gd name="connsiteY12" fmla="*/ 6589172 h 6858000"/>
              <a:gd name="connsiteX13" fmla="*/ 212494 w 1556785"/>
              <a:gd name="connsiteY13" fmla="*/ 6574442 h 6858000"/>
              <a:gd name="connsiteX14" fmla="*/ 212834 w 1556785"/>
              <a:gd name="connsiteY14" fmla="*/ 6568530 h 6858000"/>
              <a:gd name="connsiteX15" fmla="*/ 215243 w 1556785"/>
              <a:gd name="connsiteY15" fmla="*/ 6560674 h 6858000"/>
              <a:gd name="connsiteX16" fmla="*/ 215588 w 1556785"/>
              <a:gd name="connsiteY16" fmla="*/ 6560598 h 6858000"/>
              <a:gd name="connsiteX17" fmla="*/ 217285 w 1556785"/>
              <a:gd name="connsiteY17" fmla="*/ 6553006 h 6858000"/>
              <a:gd name="connsiteX18" fmla="*/ 221981 w 1556785"/>
              <a:gd name="connsiteY18" fmla="*/ 6514360 h 6858000"/>
              <a:gd name="connsiteX19" fmla="*/ 263635 w 1556785"/>
              <a:gd name="connsiteY19" fmla="*/ 6478062 h 6858000"/>
              <a:gd name="connsiteX20" fmla="*/ 274324 w 1556785"/>
              <a:gd name="connsiteY20" fmla="*/ 6460325 h 6858000"/>
              <a:gd name="connsiteX21" fmla="*/ 281557 w 1556785"/>
              <a:gd name="connsiteY21" fmla="*/ 6451488 h 6858000"/>
              <a:gd name="connsiteX22" fmla="*/ 282992 w 1556785"/>
              <a:gd name="connsiteY22" fmla="*/ 6451348 h 6858000"/>
              <a:gd name="connsiteX23" fmla="*/ 287350 w 1556785"/>
              <a:gd name="connsiteY23" fmla="*/ 6414240 h 6858000"/>
              <a:gd name="connsiteX24" fmla="*/ 290226 w 1556785"/>
              <a:gd name="connsiteY24" fmla="*/ 6410269 h 6858000"/>
              <a:gd name="connsiteX25" fmla="*/ 290126 w 1556785"/>
              <a:gd name="connsiteY25" fmla="*/ 6384857 h 6858000"/>
              <a:gd name="connsiteX26" fmla="*/ 291643 w 1556785"/>
              <a:gd name="connsiteY26" fmla="*/ 6372381 h 6858000"/>
              <a:gd name="connsiteX27" fmla="*/ 288837 w 1556785"/>
              <a:gd name="connsiteY27" fmla="*/ 6367510 h 6858000"/>
              <a:gd name="connsiteX28" fmla="*/ 292717 w 1556785"/>
              <a:gd name="connsiteY28" fmla="*/ 6349778 h 6858000"/>
              <a:gd name="connsiteX29" fmla="*/ 294382 w 1556785"/>
              <a:gd name="connsiteY29" fmla="*/ 6348250 h 6858000"/>
              <a:gd name="connsiteX30" fmla="*/ 310416 w 1556785"/>
              <a:gd name="connsiteY30" fmla="*/ 6281972 h 6858000"/>
              <a:gd name="connsiteX31" fmla="*/ 321179 w 1556785"/>
              <a:gd name="connsiteY31" fmla="*/ 6211940 h 6858000"/>
              <a:gd name="connsiteX32" fmla="*/ 362674 w 1556785"/>
              <a:gd name="connsiteY32" fmla="*/ 6113913 h 6858000"/>
              <a:gd name="connsiteX33" fmla="*/ 366967 w 1556785"/>
              <a:gd name="connsiteY33" fmla="*/ 6028119 h 6858000"/>
              <a:gd name="connsiteX34" fmla="*/ 393747 w 1556785"/>
              <a:gd name="connsiteY34" fmla="*/ 5934687 h 6858000"/>
              <a:gd name="connsiteX35" fmla="*/ 427759 w 1556785"/>
              <a:gd name="connsiteY35" fmla="*/ 5765594 h 6858000"/>
              <a:gd name="connsiteX36" fmla="*/ 459595 w 1556785"/>
              <a:gd name="connsiteY36" fmla="*/ 5693685 h 6858000"/>
              <a:gd name="connsiteX37" fmla="*/ 479650 w 1556785"/>
              <a:gd name="connsiteY37" fmla="*/ 5665173 h 6858000"/>
              <a:gd name="connsiteX38" fmla="*/ 513367 w 1556785"/>
              <a:gd name="connsiteY38" fmla="*/ 5563435 h 6858000"/>
              <a:gd name="connsiteX39" fmla="*/ 542872 w 1556785"/>
              <a:gd name="connsiteY39" fmla="*/ 5476393 h 6858000"/>
              <a:gd name="connsiteX40" fmla="*/ 574065 w 1556785"/>
              <a:gd name="connsiteY40" fmla="*/ 5396260 h 6858000"/>
              <a:gd name="connsiteX41" fmla="*/ 590046 w 1556785"/>
              <a:gd name="connsiteY41" fmla="*/ 5330009 h 6858000"/>
              <a:gd name="connsiteX42" fmla="*/ 623539 w 1556785"/>
              <a:gd name="connsiteY42" fmla="*/ 5273739 h 6858000"/>
              <a:gd name="connsiteX43" fmla="*/ 633138 w 1556785"/>
              <a:gd name="connsiteY43" fmla="*/ 5241779 h 6858000"/>
              <a:gd name="connsiteX44" fmla="*/ 644364 w 1556785"/>
              <a:gd name="connsiteY44" fmla="*/ 5225268 h 6858000"/>
              <a:gd name="connsiteX45" fmla="*/ 645384 w 1556785"/>
              <a:gd name="connsiteY45" fmla="*/ 5217684 h 6858000"/>
              <a:gd name="connsiteX46" fmla="*/ 652725 w 1556785"/>
              <a:gd name="connsiteY46" fmla="*/ 5193377 h 6858000"/>
              <a:gd name="connsiteX47" fmla="*/ 656028 w 1556785"/>
              <a:gd name="connsiteY47" fmla="*/ 5179288 h 6858000"/>
              <a:gd name="connsiteX48" fmla="*/ 657012 w 1556785"/>
              <a:gd name="connsiteY48" fmla="*/ 5173621 h 6858000"/>
              <a:gd name="connsiteX49" fmla="*/ 652646 w 1556785"/>
              <a:gd name="connsiteY49" fmla="*/ 5159961 h 6858000"/>
              <a:gd name="connsiteX50" fmla="*/ 659323 w 1556785"/>
              <a:gd name="connsiteY50" fmla="*/ 5144295 h 6858000"/>
              <a:gd name="connsiteX51" fmla="*/ 656256 w 1556785"/>
              <a:gd name="connsiteY51" fmla="*/ 5125185 h 6858000"/>
              <a:gd name="connsiteX52" fmla="*/ 663086 w 1556785"/>
              <a:gd name="connsiteY52" fmla="*/ 5121884 h 6858000"/>
              <a:gd name="connsiteX53" fmla="*/ 670122 w 1556785"/>
              <a:gd name="connsiteY53" fmla="*/ 5067850 h 6858000"/>
              <a:gd name="connsiteX54" fmla="*/ 672853 w 1556785"/>
              <a:gd name="connsiteY54" fmla="*/ 5060861 h 6858000"/>
              <a:gd name="connsiteX55" fmla="*/ 669557 w 1556785"/>
              <a:gd name="connsiteY55" fmla="*/ 5034192 h 6858000"/>
              <a:gd name="connsiteX56" fmla="*/ 671111 w 1556785"/>
              <a:gd name="connsiteY56" fmla="*/ 4993030 h 6858000"/>
              <a:gd name="connsiteX57" fmla="*/ 678020 w 1556785"/>
              <a:gd name="connsiteY57" fmla="*/ 4946844 h 6858000"/>
              <a:gd name="connsiteX58" fmla="*/ 673876 w 1556785"/>
              <a:gd name="connsiteY58" fmla="*/ 4932692 h 6858000"/>
              <a:gd name="connsiteX59" fmla="*/ 689279 w 1556785"/>
              <a:gd name="connsiteY59" fmla="*/ 4858827 h 6858000"/>
              <a:gd name="connsiteX60" fmla="*/ 683433 w 1556785"/>
              <a:gd name="connsiteY60" fmla="*/ 4801535 h 6858000"/>
              <a:gd name="connsiteX61" fmla="*/ 691102 w 1556785"/>
              <a:gd name="connsiteY61" fmla="*/ 4797794 h 6858000"/>
              <a:gd name="connsiteX62" fmla="*/ 692396 w 1556785"/>
              <a:gd name="connsiteY62" fmla="*/ 4784526 h 6858000"/>
              <a:gd name="connsiteX63" fmla="*/ 694180 w 1556785"/>
              <a:gd name="connsiteY63" fmla="*/ 4781211 h 6858000"/>
              <a:gd name="connsiteX64" fmla="*/ 702967 w 1556785"/>
              <a:gd name="connsiteY64" fmla="*/ 4761984 h 6858000"/>
              <a:gd name="connsiteX65" fmla="*/ 699015 w 1556785"/>
              <a:gd name="connsiteY65" fmla="*/ 4690749 h 6858000"/>
              <a:gd name="connsiteX66" fmla="*/ 694495 w 1556785"/>
              <a:gd name="connsiteY66" fmla="*/ 4584173 h 6858000"/>
              <a:gd name="connsiteX67" fmla="*/ 689578 w 1556785"/>
              <a:gd name="connsiteY67" fmla="*/ 4444346 h 6858000"/>
              <a:gd name="connsiteX68" fmla="*/ 686143 w 1556785"/>
              <a:gd name="connsiteY68" fmla="*/ 4375228 h 6858000"/>
              <a:gd name="connsiteX69" fmla="*/ 666796 w 1556785"/>
              <a:gd name="connsiteY69" fmla="*/ 4214165 h 6858000"/>
              <a:gd name="connsiteX70" fmla="*/ 670869 w 1556785"/>
              <a:gd name="connsiteY70" fmla="*/ 4090296 h 6858000"/>
              <a:gd name="connsiteX71" fmla="*/ 656125 w 1556785"/>
              <a:gd name="connsiteY71" fmla="*/ 4033999 h 6858000"/>
              <a:gd name="connsiteX72" fmla="*/ 657274 w 1556785"/>
              <a:gd name="connsiteY72" fmla="*/ 4031933 h 6858000"/>
              <a:gd name="connsiteX73" fmla="*/ 655850 w 1556785"/>
              <a:gd name="connsiteY73" fmla="*/ 4013953 h 6858000"/>
              <a:gd name="connsiteX74" fmla="*/ 642145 w 1556785"/>
              <a:gd name="connsiteY74" fmla="*/ 3974753 h 6858000"/>
              <a:gd name="connsiteX75" fmla="*/ 643743 w 1556785"/>
              <a:gd name="connsiteY75" fmla="*/ 3969950 h 6858000"/>
              <a:gd name="connsiteX76" fmla="*/ 637165 w 1556785"/>
              <a:gd name="connsiteY76" fmla="*/ 3933779 h 6858000"/>
              <a:gd name="connsiteX77" fmla="*/ 638496 w 1556785"/>
              <a:gd name="connsiteY77" fmla="*/ 3933093 h 6858000"/>
              <a:gd name="connsiteX78" fmla="*/ 642850 w 1556785"/>
              <a:gd name="connsiteY78" fmla="*/ 3922082 h 6858000"/>
              <a:gd name="connsiteX79" fmla="*/ 647928 w 1556785"/>
              <a:gd name="connsiteY79" fmla="*/ 3901461 h 6858000"/>
              <a:gd name="connsiteX80" fmla="*/ 670522 w 1556785"/>
              <a:gd name="connsiteY80" fmla="*/ 3813873 h 6858000"/>
              <a:gd name="connsiteX81" fmla="*/ 669947 w 1556785"/>
              <a:gd name="connsiteY81" fmla="*/ 3806161 h 6858000"/>
              <a:gd name="connsiteX82" fmla="*/ 670254 w 1556785"/>
              <a:gd name="connsiteY82" fmla="*/ 3805957 h 6858000"/>
              <a:gd name="connsiteX83" fmla="*/ 670281 w 1556785"/>
              <a:gd name="connsiteY83" fmla="*/ 3797724 h 6858000"/>
              <a:gd name="connsiteX84" fmla="*/ 668896 w 1556785"/>
              <a:gd name="connsiteY84" fmla="*/ 3792098 h 6858000"/>
              <a:gd name="connsiteX85" fmla="*/ 667780 w 1556785"/>
              <a:gd name="connsiteY85" fmla="*/ 3777135 h 6858000"/>
              <a:gd name="connsiteX86" fmla="*/ 669513 w 1556785"/>
              <a:gd name="connsiteY86" fmla="*/ 3771656 h 6858000"/>
              <a:gd name="connsiteX87" fmla="*/ 673256 w 1556785"/>
              <a:gd name="connsiteY87" fmla="*/ 3769007 h 6858000"/>
              <a:gd name="connsiteX88" fmla="*/ 672722 w 1556785"/>
              <a:gd name="connsiteY88" fmla="*/ 3767709 h 6858000"/>
              <a:gd name="connsiteX89" fmla="*/ 681418 w 1556785"/>
              <a:gd name="connsiteY89" fmla="*/ 3738082 h 6858000"/>
              <a:gd name="connsiteX90" fmla="*/ 688764 w 1556785"/>
              <a:gd name="connsiteY90" fmla="*/ 3673397 h 6858000"/>
              <a:gd name="connsiteX91" fmla="*/ 688060 w 1556785"/>
              <a:gd name="connsiteY91" fmla="*/ 3637109 h 6858000"/>
              <a:gd name="connsiteX92" fmla="*/ 691503 w 1556785"/>
              <a:gd name="connsiteY92" fmla="*/ 3536883 h 6858000"/>
              <a:gd name="connsiteX93" fmla="*/ 699041 w 1556785"/>
              <a:gd name="connsiteY93" fmla="*/ 3435652 h 6858000"/>
              <a:gd name="connsiteX94" fmla="*/ 700712 w 1556785"/>
              <a:gd name="connsiteY94" fmla="*/ 3307769 h 6858000"/>
              <a:gd name="connsiteX95" fmla="*/ 718275 w 1556785"/>
              <a:gd name="connsiteY95" fmla="*/ 3250522 h 6858000"/>
              <a:gd name="connsiteX96" fmla="*/ 718700 w 1556785"/>
              <a:gd name="connsiteY96" fmla="*/ 3229163 h 6858000"/>
              <a:gd name="connsiteX97" fmla="*/ 720523 w 1556785"/>
              <a:gd name="connsiteY97" fmla="*/ 3217217 h 6858000"/>
              <a:gd name="connsiteX98" fmla="*/ 707358 w 1556785"/>
              <a:gd name="connsiteY98" fmla="*/ 3183755 h 6858000"/>
              <a:gd name="connsiteX99" fmla="*/ 707859 w 1556785"/>
              <a:gd name="connsiteY99" fmla="*/ 3178642 h 6858000"/>
              <a:gd name="connsiteX100" fmla="*/ 695459 w 1556785"/>
              <a:gd name="connsiteY100" fmla="*/ 3158586 h 6858000"/>
              <a:gd name="connsiteX101" fmla="*/ 680644 w 1556785"/>
              <a:gd name="connsiteY101" fmla="*/ 3129034 h 6858000"/>
              <a:gd name="connsiteX102" fmla="*/ 681309 w 1556785"/>
              <a:gd name="connsiteY102" fmla="*/ 3126682 h 6858000"/>
              <a:gd name="connsiteX103" fmla="*/ 672177 w 1556785"/>
              <a:gd name="connsiteY103" fmla="*/ 3114519 h 6858000"/>
              <a:gd name="connsiteX104" fmla="*/ 658786 w 1556785"/>
              <a:gd name="connsiteY104" fmla="*/ 3106272 h 6858000"/>
              <a:gd name="connsiteX105" fmla="*/ 631516 w 1556785"/>
              <a:gd name="connsiteY105" fmla="*/ 2958185 h 6858000"/>
              <a:gd name="connsiteX106" fmla="*/ 574130 w 1556785"/>
              <a:gd name="connsiteY106" fmla="*/ 2762989 h 6858000"/>
              <a:gd name="connsiteX107" fmla="*/ 523048 w 1556785"/>
              <a:gd name="connsiteY107" fmla="*/ 2554718 h 6858000"/>
              <a:gd name="connsiteX108" fmla="*/ 503142 w 1556785"/>
              <a:gd name="connsiteY108" fmla="*/ 2485734 h 6858000"/>
              <a:gd name="connsiteX109" fmla="*/ 493865 w 1556785"/>
              <a:gd name="connsiteY109" fmla="*/ 2447068 h 6858000"/>
              <a:gd name="connsiteX110" fmla="*/ 480826 w 1556785"/>
              <a:gd name="connsiteY110" fmla="*/ 2425819 h 6858000"/>
              <a:gd name="connsiteX111" fmla="*/ 486825 w 1556785"/>
              <a:gd name="connsiteY111" fmla="*/ 2402874 h 6858000"/>
              <a:gd name="connsiteX112" fmla="*/ 489437 w 1556785"/>
              <a:gd name="connsiteY112" fmla="*/ 2381443 h 6858000"/>
              <a:gd name="connsiteX113" fmla="*/ 465766 w 1556785"/>
              <a:gd name="connsiteY113" fmla="*/ 2261920 h 6858000"/>
              <a:gd name="connsiteX114" fmla="*/ 455653 w 1556785"/>
              <a:gd name="connsiteY114" fmla="*/ 2195378 h 6858000"/>
              <a:gd name="connsiteX115" fmla="*/ 439870 w 1556785"/>
              <a:gd name="connsiteY115" fmla="*/ 2155135 h 6858000"/>
              <a:gd name="connsiteX116" fmla="*/ 437328 w 1556785"/>
              <a:gd name="connsiteY116" fmla="*/ 2118008 h 6858000"/>
              <a:gd name="connsiteX117" fmla="*/ 438321 w 1556785"/>
              <a:gd name="connsiteY117" fmla="*/ 2050531 h 6858000"/>
              <a:gd name="connsiteX118" fmla="*/ 430127 w 1556785"/>
              <a:gd name="connsiteY118" fmla="*/ 1963269 h 6858000"/>
              <a:gd name="connsiteX119" fmla="*/ 411305 w 1556785"/>
              <a:gd name="connsiteY119" fmla="*/ 1906352 h 6858000"/>
              <a:gd name="connsiteX120" fmla="*/ 387862 w 1556785"/>
              <a:gd name="connsiteY120" fmla="*/ 1861531 h 6858000"/>
              <a:gd name="connsiteX121" fmla="*/ 341661 w 1556785"/>
              <a:gd name="connsiteY121" fmla="*/ 1732919 h 6858000"/>
              <a:gd name="connsiteX122" fmla="*/ 313972 w 1556785"/>
              <a:gd name="connsiteY122" fmla="*/ 1663540 h 6858000"/>
              <a:gd name="connsiteX123" fmla="*/ 313098 w 1556785"/>
              <a:gd name="connsiteY123" fmla="*/ 1615777 h 6858000"/>
              <a:gd name="connsiteX124" fmla="*/ 293893 w 1556785"/>
              <a:gd name="connsiteY124" fmla="*/ 1563678 h 6858000"/>
              <a:gd name="connsiteX125" fmla="*/ 306973 w 1556785"/>
              <a:gd name="connsiteY125" fmla="*/ 1519474 h 6858000"/>
              <a:gd name="connsiteX126" fmla="*/ 299715 w 1556785"/>
              <a:gd name="connsiteY126" fmla="*/ 1477995 h 6858000"/>
              <a:gd name="connsiteX127" fmla="*/ 285800 w 1556785"/>
              <a:gd name="connsiteY127" fmla="*/ 1373769 h 6858000"/>
              <a:gd name="connsiteX128" fmla="*/ 294107 w 1556785"/>
              <a:gd name="connsiteY128" fmla="*/ 1307086 h 6858000"/>
              <a:gd name="connsiteX129" fmla="*/ 295295 w 1556785"/>
              <a:gd name="connsiteY129" fmla="*/ 1189033 h 6858000"/>
              <a:gd name="connsiteX130" fmla="*/ 299980 w 1556785"/>
              <a:gd name="connsiteY130" fmla="*/ 1168288 h 6858000"/>
              <a:gd name="connsiteX131" fmla="*/ 292262 w 1556785"/>
              <a:gd name="connsiteY131" fmla="*/ 1142577 h 6858000"/>
              <a:gd name="connsiteX132" fmla="*/ 281568 w 1556785"/>
              <a:gd name="connsiteY132" fmla="*/ 1088484 h 6858000"/>
              <a:gd name="connsiteX133" fmla="*/ 270304 w 1556785"/>
              <a:gd name="connsiteY133" fmla="*/ 1016103 h 6858000"/>
              <a:gd name="connsiteX134" fmla="*/ 271760 w 1556785"/>
              <a:gd name="connsiteY134" fmla="*/ 932283 h 6858000"/>
              <a:gd name="connsiteX135" fmla="*/ 273996 w 1556785"/>
              <a:gd name="connsiteY135" fmla="*/ 915925 h 6858000"/>
              <a:gd name="connsiteX136" fmla="*/ 266625 w 1556785"/>
              <a:gd name="connsiteY136" fmla="*/ 896999 h 6858000"/>
              <a:gd name="connsiteX137" fmla="*/ 236033 w 1556785"/>
              <a:gd name="connsiteY137" fmla="*/ 821517 h 6858000"/>
              <a:gd name="connsiteX138" fmla="*/ 214983 w 1556785"/>
              <a:gd name="connsiteY138" fmla="*/ 751353 h 6858000"/>
              <a:gd name="connsiteX139" fmla="*/ 214541 w 1556785"/>
              <a:gd name="connsiteY139" fmla="*/ 721230 h 6858000"/>
              <a:gd name="connsiteX140" fmla="*/ 200212 w 1556785"/>
              <a:gd name="connsiteY140" fmla="*/ 681659 h 6858000"/>
              <a:gd name="connsiteX141" fmla="*/ 185631 w 1556785"/>
              <a:gd name="connsiteY141" fmla="*/ 635218 h 6858000"/>
              <a:gd name="connsiteX142" fmla="*/ 190642 w 1556785"/>
              <a:gd name="connsiteY142" fmla="*/ 613763 h 6858000"/>
              <a:gd name="connsiteX143" fmla="*/ 176584 w 1556785"/>
              <a:gd name="connsiteY143" fmla="*/ 598582 h 6858000"/>
              <a:gd name="connsiteX144" fmla="*/ 176265 w 1556785"/>
              <a:gd name="connsiteY144" fmla="*/ 576846 h 6858000"/>
              <a:gd name="connsiteX145" fmla="*/ 155891 w 1556785"/>
              <a:gd name="connsiteY145" fmla="*/ 530055 h 6858000"/>
              <a:gd name="connsiteX146" fmla="*/ 146327 w 1556785"/>
              <a:gd name="connsiteY146" fmla="*/ 448559 h 6858000"/>
              <a:gd name="connsiteX147" fmla="*/ 152749 w 1556785"/>
              <a:gd name="connsiteY147" fmla="*/ 441529 h 6858000"/>
              <a:gd name="connsiteX148" fmla="*/ 151970 w 1556785"/>
              <a:gd name="connsiteY148" fmla="*/ 428927 h 6858000"/>
              <a:gd name="connsiteX149" fmla="*/ 141374 w 1556785"/>
              <a:gd name="connsiteY149" fmla="*/ 430161 h 6858000"/>
              <a:gd name="connsiteX150" fmla="*/ 118394 w 1556785"/>
              <a:gd name="connsiteY150" fmla="*/ 367211 h 6858000"/>
              <a:gd name="connsiteX151" fmla="*/ 75886 w 1556785"/>
              <a:gd name="connsiteY151" fmla="*/ 302178 h 6858000"/>
              <a:gd name="connsiteX152" fmla="*/ 54558 w 1556785"/>
              <a:gd name="connsiteY152" fmla="*/ 211375 h 6858000"/>
              <a:gd name="connsiteX153" fmla="*/ 45886 w 1556785"/>
              <a:gd name="connsiteY153" fmla="*/ 184179 h 6858000"/>
              <a:gd name="connsiteX154" fmla="*/ 0 w 1556785"/>
              <a:gd name="connsiteY154" fmla="*/ 13677 h 6858000"/>
              <a:gd name="connsiteX155" fmla="*/ 48246 w 1556785"/>
              <a:gd name="connsiteY155" fmla="*/ 0 h 6858000"/>
              <a:gd name="connsiteX0" fmla="*/ 6323 w 1514862"/>
              <a:gd name="connsiteY0" fmla="*/ 0 h 6858000"/>
              <a:gd name="connsiteX1" fmla="*/ 1514862 w 1514862"/>
              <a:gd name="connsiteY1" fmla="*/ 0 h 6858000"/>
              <a:gd name="connsiteX2" fmla="*/ 1514862 w 1514862"/>
              <a:gd name="connsiteY2" fmla="*/ 6858000 h 6858000"/>
              <a:gd name="connsiteX3" fmla="*/ 63497 w 1514862"/>
              <a:gd name="connsiteY3" fmla="*/ 6858000 h 6858000"/>
              <a:gd name="connsiteX4" fmla="*/ 63638 w 1514862"/>
              <a:gd name="connsiteY4" fmla="*/ 6857735 h 6858000"/>
              <a:gd name="connsiteX5" fmla="*/ 75687 w 1514862"/>
              <a:gd name="connsiteY5" fmla="*/ 6809549 h 6858000"/>
              <a:gd name="connsiteX6" fmla="*/ 107898 w 1514862"/>
              <a:gd name="connsiteY6" fmla="*/ 6715115 h 6858000"/>
              <a:gd name="connsiteX7" fmla="*/ 117749 w 1514862"/>
              <a:gd name="connsiteY7" fmla="*/ 6680170 h 6858000"/>
              <a:gd name="connsiteX8" fmla="*/ 143299 w 1514862"/>
              <a:gd name="connsiteY8" fmla="*/ 6621207 h 6858000"/>
              <a:gd name="connsiteX9" fmla="*/ 159956 w 1514862"/>
              <a:gd name="connsiteY9" fmla="*/ 6596265 h 6858000"/>
              <a:gd name="connsiteX10" fmla="*/ 159835 w 1514862"/>
              <a:gd name="connsiteY10" fmla="*/ 6594818 h 6858000"/>
              <a:gd name="connsiteX11" fmla="*/ 164080 w 1514862"/>
              <a:gd name="connsiteY11" fmla="*/ 6593735 h 6858000"/>
              <a:gd name="connsiteX12" fmla="*/ 167277 w 1514862"/>
              <a:gd name="connsiteY12" fmla="*/ 6589172 h 6858000"/>
              <a:gd name="connsiteX13" fmla="*/ 170571 w 1514862"/>
              <a:gd name="connsiteY13" fmla="*/ 6574442 h 6858000"/>
              <a:gd name="connsiteX14" fmla="*/ 170911 w 1514862"/>
              <a:gd name="connsiteY14" fmla="*/ 6568530 h 6858000"/>
              <a:gd name="connsiteX15" fmla="*/ 173320 w 1514862"/>
              <a:gd name="connsiteY15" fmla="*/ 6560674 h 6858000"/>
              <a:gd name="connsiteX16" fmla="*/ 173665 w 1514862"/>
              <a:gd name="connsiteY16" fmla="*/ 6560598 h 6858000"/>
              <a:gd name="connsiteX17" fmla="*/ 175362 w 1514862"/>
              <a:gd name="connsiteY17" fmla="*/ 6553006 h 6858000"/>
              <a:gd name="connsiteX18" fmla="*/ 180058 w 1514862"/>
              <a:gd name="connsiteY18" fmla="*/ 6514360 h 6858000"/>
              <a:gd name="connsiteX19" fmla="*/ 221712 w 1514862"/>
              <a:gd name="connsiteY19" fmla="*/ 6478062 h 6858000"/>
              <a:gd name="connsiteX20" fmla="*/ 232401 w 1514862"/>
              <a:gd name="connsiteY20" fmla="*/ 6460325 h 6858000"/>
              <a:gd name="connsiteX21" fmla="*/ 239634 w 1514862"/>
              <a:gd name="connsiteY21" fmla="*/ 6451488 h 6858000"/>
              <a:gd name="connsiteX22" fmla="*/ 241069 w 1514862"/>
              <a:gd name="connsiteY22" fmla="*/ 6451348 h 6858000"/>
              <a:gd name="connsiteX23" fmla="*/ 245427 w 1514862"/>
              <a:gd name="connsiteY23" fmla="*/ 6414240 h 6858000"/>
              <a:gd name="connsiteX24" fmla="*/ 248303 w 1514862"/>
              <a:gd name="connsiteY24" fmla="*/ 6410269 h 6858000"/>
              <a:gd name="connsiteX25" fmla="*/ 248203 w 1514862"/>
              <a:gd name="connsiteY25" fmla="*/ 6384857 h 6858000"/>
              <a:gd name="connsiteX26" fmla="*/ 249720 w 1514862"/>
              <a:gd name="connsiteY26" fmla="*/ 6372381 h 6858000"/>
              <a:gd name="connsiteX27" fmla="*/ 246914 w 1514862"/>
              <a:gd name="connsiteY27" fmla="*/ 6367510 h 6858000"/>
              <a:gd name="connsiteX28" fmla="*/ 250794 w 1514862"/>
              <a:gd name="connsiteY28" fmla="*/ 6349778 h 6858000"/>
              <a:gd name="connsiteX29" fmla="*/ 252459 w 1514862"/>
              <a:gd name="connsiteY29" fmla="*/ 6348250 h 6858000"/>
              <a:gd name="connsiteX30" fmla="*/ 268493 w 1514862"/>
              <a:gd name="connsiteY30" fmla="*/ 6281972 h 6858000"/>
              <a:gd name="connsiteX31" fmla="*/ 279256 w 1514862"/>
              <a:gd name="connsiteY31" fmla="*/ 6211940 h 6858000"/>
              <a:gd name="connsiteX32" fmla="*/ 320751 w 1514862"/>
              <a:gd name="connsiteY32" fmla="*/ 6113913 h 6858000"/>
              <a:gd name="connsiteX33" fmla="*/ 325044 w 1514862"/>
              <a:gd name="connsiteY33" fmla="*/ 6028119 h 6858000"/>
              <a:gd name="connsiteX34" fmla="*/ 351824 w 1514862"/>
              <a:gd name="connsiteY34" fmla="*/ 5934687 h 6858000"/>
              <a:gd name="connsiteX35" fmla="*/ 385836 w 1514862"/>
              <a:gd name="connsiteY35" fmla="*/ 5765594 h 6858000"/>
              <a:gd name="connsiteX36" fmla="*/ 417672 w 1514862"/>
              <a:gd name="connsiteY36" fmla="*/ 5693685 h 6858000"/>
              <a:gd name="connsiteX37" fmla="*/ 437727 w 1514862"/>
              <a:gd name="connsiteY37" fmla="*/ 5665173 h 6858000"/>
              <a:gd name="connsiteX38" fmla="*/ 471444 w 1514862"/>
              <a:gd name="connsiteY38" fmla="*/ 5563435 h 6858000"/>
              <a:gd name="connsiteX39" fmla="*/ 500949 w 1514862"/>
              <a:gd name="connsiteY39" fmla="*/ 5476393 h 6858000"/>
              <a:gd name="connsiteX40" fmla="*/ 532142 w 1514862"/>
              <a:gd name="connsiteY40" fmla="*/ 5396260 h 6858000"/>
              <a:gd name="connsiteX41" fmla="*/ 548123 w 1514862"/>
              <a:gd name="connsiteY41" fmla="*/ 5330009 h 6858000"/>
              <a:gd name="connsiteX42" fmla="*/ 581616 w 1514862"/>
              <a:gd name="connsiteY42" fmla="*/ 5273739 h 6858000"/>
              <a:gd name="connsiteX43" fmla="*/ 591215 w 1514862"/>
              <a:gd name="connsiteY43" fmla="*/ 5241779 h 6858000"/>
              <a:gd name="connsiteX44" fmla="*/ 602441 w 1514862"/>
              <a:gd name="connsiteY44" fmla="*/ 5225268 h 6858000"/>
              <a:gd name="connsiteX45" fmla="*/ 603461 w 1514862"/>
              <a:gd name="connsiteY45" fmla="*/ 5217684 h 6858000"/>
              <a:gd name="connsiteX46" fmla="*/ 610802 w 1514862"/>
              <a:gd name="connsiteY46" fmla="*/ 5193377 h 6858000"/>
              <a:gd name="connsiteX47" fmla="*/ 614105 w 1514862"/>
              <a:gd name="connsiteY47" fmla="*/ 5179288 h 6858000"/>
              <a:gd name="connsiteX48" fmla="*/ 615089 w 1514862"/>
              <a:gd name="connsiteY48" fmla="*/ 5173621 h 6858000"/>
              <a:gd name="connsiteX49" fmla="*/ 610723 w 1514862"/>
              <a:gd name="connsiteY49" fmla="*/ 5159961 h 6858000"/>
              <a:gd name="connsiteX50" fmla="*/ 617400 w 1514862"/>
              <a:gd name="connsiteY50" fmla="*/ 5144295 h 6858000"/>
              <a:gd name="connsiteX51" fmla="*/ 614333 w 1514862"/>
              <a:gd name="connsiteY51" fmla="*/ 5125185 h 6858000"/>
              <a:gd name="connsiteX52" fmla="*/ 621163 w 1514862"/>
              <a:gd name="connsiteY52" fmla="*/ 5121884 h 6858000"/>
              <a:gd name="connsiteX53" fmla="*/ 628199 w 1514862"/>
              <a:gd name="connsiteY53" fmla="*/ 5067850 h 6858000"/>
              <a:gd name="connsiteX54" fmla="*/ 630930 w 1514862"/>
              <a:gd name="connsiteY54" fmla="*/ 5060861 h 6858000"/>
              <a:gd name="connsiteX55" fmla="*/ 627634 w 1514862"/>
              <a:gd name="connsiteY55" fmla="*/ 5034192 h 6858000"/>
              <a:gd name="connsiteX56" fmla="*/ 629188 w 1514862"/>
              <a:gd name="connsiteY56" fmla="*/ 4993030 h 6858000"/>
              <a:gd name="connsiteX57" fmla="*/ 636097 w 1514862"/>
              <a:gd name="connsiteY57" fmla="*/ 4946844 h 6858000"/>
              <a:gd name="connsiteX58" fmla="*/ 631953 w 1514862"/>
              <a:gd name="connsiteY58" fmla="*/ 4932692 h 6858000"/>
              <a:gd name="connsiteX59" fmla="*/ 647356 w 1514862"/>
              <a:gd name="connsiteY59" fmla="*/ 4858827 h 6858000"/>
              <a:gd name="connsiteX60" fmla="*/ 641510 w 1514862"/>
              <a:gd name="connsiteY60" fmla="*/ 4801535 h 6858000"/>
              <a:gd name="connsiteX61" fmla="*/ 649179 w 1514862"/>
              <a:gd name="connsiteY61" fmla="*/ 4797794 h 6858000"/>
              <a:gd name="connsiteX62" fmla="*/ 650473 w 1514862"/>
              <a:gd name="connsiteY62" fmla="*/ 4784526 h 6858000"/>
              <a:gd name="connsiteX63" fmla="*/ 652257 w 1514862"/>
              <a:gd name="connsiteY63" fmla="*/ 4781211 h 6858000"/>
              <a:gd name="connsiteX64" fmla="*/ 661044 w 1514862"/>
              <a:gd name="connsiteY64" fmla="*/ 4761984 h 6858000"/>
              <a:gd name="connsiteX65" fmla="*/ 657092 w 1514862"/>
              <a:gd name="connsiteY65" fmla="*/ 4690749 h 6858000"/>
              <a:gd name="connsiteX66" fmla="*/ 652572 w 1514862"/>
              <a:gd name="connsiteY66" fmla="*/ 4584173 h 6858000"/>
              <a:gd name="connsiteX67" fmla="*/ 647655 w 1514862"/>
              <a:gd name="connsiteY67" fmla="*/ 4444346 h 6858000"/>
              <a:gd name="connsiteX68" fmla="*/ 644220 w 1514862"/>
              <a:gd name="connsiteY68" fmla="*/ 4375228 h 6858000"/>
              <a:gd name="connsiteX69" fmla="*/ 624873 w 1514862"/>
              <a:gd name="connsiteY69" fmla="*/ 4214165 h 6858000"/>
              <a:gd name="connsiteX70" fmla="*/ 628946 w 1514862"/>
              <a:gd name="connsiteY70" fmla="*/ 4090296 h 6858000"/>
              <a:gd name="connsiteX71" fmla="*/ 614202 w 1514862"/>
              <a:gd name="connsiteY71" fmla="*/ 4033999 h 6858000"/>
              <a:gd name="connsiteX72" fmla="*/ 615351 w 1514862"/>
              <a:gd name="connsiteY72" fmla="*/ 4031933 h 6858000"/>
              <a:gd name="connsiteX73" fmla="*/ 613927 w 1514862"/>
              <a:gd name="connsiteY73" fmla="*/ 4013953 h 6858000"/>
              <a:gd name="connsiteX74" fmla="*/ 600222 w 1514862"/>
              <a:gd name="connsiteY74" fmla="*/ 3974753 h 6858000"/>
              <a:gd name="connsiteX75" fmla="*/ 601820 w 1514862"/>
              <a:gd name="connsiteY75" fmla="*/ 3969950 h 6858000"/>
              <a:gd name="connsiteX76" fmla="*/ 595242 w 1514862"/>
              <a:gd name="connsiteY76" fmla="*/ 3933779 h 6858000"/>
              <a:gd name="connsiteX77" fmla="*/ 596573 w 1514862"/>
              <a:gd name="connsiteY77" fmla="*/ 3933093 h 6858000"/>
              <a:gd name="connsiteX78" fmla="*/ 600927 w 1514862"/>
              <a:gd name="connsiteY78" fmla="*/ 3922082 h 6858000"/>
              <a:gd name="connsiteX79" fmla="*/ 606005 w 1514862"/>
              <a:gd name="connsiteY79" fmla="*/ 3901461 h 6858000"/>
              <a:gd name="connsiteX80" fmla="*/ 628599 w 1514862"/>
              <a:gd name="connsiteY80" fmla="*/ 3813873 h 6858000"/>
              <a:gd name="connsiteX81" fmla="*/ 628024 w 1514862"/>
              <a:gd name="connsiteY81" fmla="*/ 3806161 h 6858000"/>
              <a:gd name="connsiteX82" fmla="*/ 628331 w 1514862"/>
              <a:gd name="connsiteY82" fmla="*/ 3805957 h 6858000"/>
              <a:gd name="connsiteX83" fmla="*/ 628358 w 1514862"/>
              <a:gd name="connsiteY83" fmla="*/ 3797724 h 6858000"/>
              <a:gd name="connsiteX84" fmla="*/ 626973 w 1514862"/>
              <a:gd name="connsiteY84" fmla="*/ 3792098 h 6858000"/>
              <a:gd name="connsiteX85" fmla="*/ 625857 w 1514862"/>
              <a:gd name="connsiteY85" fmla="*/ 3777135 h 6858000"/>
              <a:gd name="connsiteX86" fmla="*/ 627590 w 1514862"/>
              <a:gd name="connsiteY86" fmla="*/ 3771656 h 6858000"/>
              <a:gd name="connsiteX87" fmla="*/ 631333 w 1514862"/>
              <a:gd name="connsiteY87" fmla="*/ 3769007 h 6858000"/>
              <a:gd name="connsiteX88" fmla="*/ 630799 w 1514862"/>
              <a:gd name="connsiteY88" fmla="*/ 3767709 h 6858000"/>
              <a:gd name="connsiteX89" fmla="*/ 639495 w 1514862"/>
              <a:gd name="connsiteY89" fmla="*/ 3738082 h 6858000"/>
              <a:gd name="connsiteX90" fmla="*/ 646841 w 1514862"/>
              <a:gd name="connsiteY90" fmla="*/ 3673397 h 6858000"/>
              <a:gd name="connsiteX91" fmla="*/ 646137 w 1514862"/>
              <a:gd name="connsiteY91" fmla="*/ 3637109 h 6858000"/>
              <a:gd name="connsiteX92" fmla="*/ 649580 w 1514862"/>
              <a:gd name="connsiteY92" fmla="*/ 3536883 h 6858000"/>
              <a:gd name="connsiteX93" fmla="*/ 657118 w 1514862"/>
              <a:gd name="connsiteY93" fmla="*/ 3435652 h 6858000"/>
              <a:gd name="connsiteX94" fmla="*/ 658789 w 1514862"/>
              <a:gd name="connsiteY94" fmla="*/ 3307769 h 6858000"/>
              <a:gd name="connsiteX95" fmla="*/ 676352 w 1514862"/>
              <a:gd name="connsiteY95" fmla="*/ 3250522 h 6858000"/>
              <a:gd name="connsiteX96" fmla="*/ 676777 w 1514862"/>
              <a:gd name="connsiteY96" fmla="*/ 3229163 h 6858000"/>
              <a:gd name="connsiteX97" fmla="*/ 678600 w 1514862"/>
              <a:gd name="connsiteY97" fmla="*/ 3217217 h 6858000"/>
              <a:gd name="connsiteX98" fmla="*/ 665435 w 1514862"/>
              <a:gd name="connsiteY98" fmla="*/ 3183755 h 6858000"/>
              <a:gd name="connsiteX99" fmla="*/ 665936 w 1514862"/>
              <a:gd name="connsiteY99" fmla="*/ 3178642 h 6858000"/>
              <a:gd name="connsiteX100" fmla="*/ 653536 w 1514862"/>
              <a:gd name="connsiteY100" fmla="*/ 3158586 h 6858000"/>
              <a:gd name="connsiteX101" fmla="*/ 638721 w 1514862"/>
              <a:gd name="connsiteY101" fmla="*/ 3129034 h 6858000"/>
              <a:gd name="connsiteX102" fmla="*/ 639386 w 1514862"/>
              <a:gd name="connsiteY102" fmla="*/ 3126682 h 6858000"/>
              <a:gd name="connsiteX103" fmla="*/ 630254 w 1514862"/>
              <a:gd name="connsiteY103" fmla="*/ 3114519 h 6858000"/>
              <a:gd name="connsiteX104" fmla="*/ 616863 w 1514862"/>
              <a:gd name="connsiteY104" fmla="*/ 3106272 h 6858000"/>
              <a:gd name="connsiteX105" fmla="*/ 589593 w 1514862"/>
              <a:gd name="connsiteY105" fmla="*/ 2958185 h 6858000"/>
              <a:gd name="connsiteX106" fmla="*/ 532207 w 1514862"/>
              <a:gd name="connsiteY106" fmla="*/ 2762989 h 6858000"/>
              <a:gd name="connsiteX107" fmla="*/ 481125 w 1514862"/>
              <a:gd name="connsiteY107" fmla="*/ 2554718 h 6858000"/>
              <a:gd name="connsiteX108" fmla="*/ 461219 w 1514862"/>
              <a:gd name="connsiteY108" fmla="*/ 2485734 h 6858000"/>
              <a:gd name="connsiteX109" fmla="*/ 451942 w 1514862"/>
              <a:gd name="connsiteY109" fmla="*/ 2447068 h 6858000"/>
              <a:gd name="connsiteX110" fmla="*/ 438903 w 1514862"/>
              <a:gd name="connsiteY110" fmla="*/ 2425819 h 6858000"/>
              <a:gd name="connsiteX111" fmla="*/ 444902 w 1514862"/>
              <a:gd name="connsiteY111" fmla="*/ 2402874 h 6858000"/>
              <a:gd name="connsiteX112" fmla="*/ 447514 w 1514862"/>
              <a:gd name="connsiteY112" fmla="*/ 2381443 h 6858000"/>
              <a:gd name="connsiteX113" fmla="*/ 423843 w 1514862"/>
              <a:gd name="connsiteY113" fmla="*/ 2261920 h 6858000"/>
              <a:gd name="connsiteX114" fmla="*/ 413730 w 1514862"/>
              <a:gd name="connsiteY114" fmla="*/ 2195378 h 6858000"/>
              <a:gd name="connsiteX115" fmla="*/ 397947 w 1514862"/>
              <a:gd name="connsiteY115" fmla="*/ 2155135 h 6858000"/>
              <a:gd name="connsiteX116" fmla="*/ 395405 w 1514862"/>
              <a:gd name="connsiteY116" fmla="*/ 2118008 h 6858000"/>
              <a:gd name="connsiteX117" fmla="*/ 396398 w 1514862"/>
              <a:gd name="connsiteY117" fmla="*/ 2050531 h 6858000"/>
              <a:gd name="connsiteX118" fmla="*/ 388204 w 1514862"/>
              <a:gd name="connsiteY118" fmla="*/ 1963269 h 6858000"/>
              <a:gd name="connsiteX119" fmla="*/ 369382 w 1514862"/>
              <a:gd name="connsiteY119" fmla="*/ 1906352 h 6858000"/>
              <a:gd name="connsiteX120" fmla="*/ 345939 w 1514862"/>
              <a:gd name="connsiteY120" fmla="*/ 1861531 h 6858000"/>
              <a:gd name="connsiteX121" fmla="*/ 299738 w 1514862"/>
              <a:gd name="connsiteY121" fmla="*/ 1732919 h 6858000"/>
              <a:gd name="connsiteX122" fmla="*/ 272049 w 1514862"/>
              <a:gd name="connsiteY122" fmla="*/ 1663540 h 6858000"/>
              <a:gd name="connsiteX123" fmla="*/ 271175 w 1514862"/>
              <a:gd name="connsiteY123" fmla="*/ 1615777 h 6858000"/>
              <a:gd name="connsiteX124" fmla="*/ 251970 w 1514862"/>
              <a:gd name="connsiteY124" fmla="*/ 1563678 h 6858000"/>
              <a:gd name="connsiteX125" fmla="*/ 265050 w 1514862"/>
              <a:gd name="connsiteY125" fmla="*/ 1519474 h 6858000"/>
              <a:gd name="connsiteX126" fmla="*/ 257792 w 1514862"/>
              <a:gd name="connsiteY126" fmla="*/ 1477995 h 6858000"/>
              <a:gd name="connsiteX127" fmla="*/ 243877 w 1514862"/>
              <a:gd name="connsiteY127" fmla="*/ 1373769 h 6858000"/>
              <a:gd name="connsiteX128" fmla="*/ 252184 w 1514862"/>
              <a:gd name="connsiteY128" fmla="*/ 1307086 h 6858000"/>
              <a:gd name="connsiteX129" fmla="*/ 253372 w 1514862"/>
              <a:gd name="connsiteY129" fmla="*/ 1189033 h 6858000"/>
              <a:gd name="connsiteX130" fmla="*/ 258057 w 1514862"/>
              <a:gd name="connsiteY130" fmla="*/ 1168288 h 6858000"/>
              <a:gd name="connsiteX131" fmla="*/ 250339 w 1514862"/>
              <a:gd name="connsiteY131" fmla="*/ 1142577 h 6858000"/>
              <a:gd name="connsiteX132" fmla="*/ 239645 w 1514862"/>
              <a:gd name="connsiteY132" fmla="*/ 1088484 h 6858000"/>
              <a:gd name="connsiteX133" fmla="*/ 228381 w 1514862"/>
              <a:gd name="connsiteY133" fmla="*/ 1016103 h 6858000"/>
              <a:gd name="connsiteX134" fmla="*/ 229837 w 1514862"/>
              <a:gd name="connsiteY134" fmla="*/ 932283 h 6858000"/>
              <a:gd name="connsiteX135" fmla="*/ 232073 w 1514862"/>
              <a:gd name="connsiteY135" fmla="*/ 915925 h 6858000"/>
              <a:gd name="connsiteX136" fmla="*/ 224702 w 1514862"/>
              <a:gd name="connsiteY136" fmla="*/ 896999 h 6858000"/>
              <a:gd name="connsiteX137" fmla="*/ 194110 w 1514862"/>
              <a:gd name="connsiteY137" fmla="*/ 821517 h 6858000"/>
              <a:gd name="connsiteX138" fmla="*/ 173060 w 1514862"/>
              <a:gd name="connsiteY138" fmla="*/ 751353 h 6858000"/>
              <a:gd name="connsiteX139" fmla="*/ 172618 w 1514862"/>
              <a:gd name="connsiteY139" fmla="*/ 721230 h 6858000"/>
              <a:gd name="connsiteX140" fmla="*/ 158289 w 1514862"/>
              <a:gd name="connsiteY140" fmla="*/ 681659 h 6858000"/>
              <a:gd name="connsiteX141" fmla="*/ 143708 w 1514862"/>
              <a:gd name="connsiteY141" fmla="*/ 635218 h 6858000"/>
              <a:gd name="connsiteX142" fmla="*/ 148719 w 1514862"/>
              <a:gd name="connsiteY142" fmla="*/ 613763 h 6858000"/>
              <a:gd name="connsiteX143" fmla="*/ 134661 w 1514862"/>
              <a:gd name="connsiteY143" fmla="*/ 598582 h 6858000"/>
              <a:gd name="connsiteX144" fmla="*/ 134342 w 1514862"/>
              <a:gd name="connsiteY144" fmla="*/ 576846 h 6858000"/>
              <a:gd name="connsiteX145" fmla="*/ 113968 w 1514862"/>
              <a:gd name="connsiteY145" fmla="*/ 530055 h 6858000"/>
              <a:gd name="connsiteX146" fmla="*/ 104404 w 1514862"/>
              <a:gd name="connsiteY146" fmla="*/ 448559 h 6858000"/>
              <a:gd name="connsiteX147" fmla="*/ 110826 w 1514862"/>
              <a:gd name="connsiteY147" fmla="*/ 441529 h 6858000"/>
              <a:gd name="connsiteX148" fmla="*/ 110047 w 1514862"/>
              <a:gd name="connsiteY148" fmla="*/ 428927 h 6858000"/>
              <a:gd name="connsiteX149" fmla="*/ 99451 w 1514862"/>
              <a:gd name="connsiteY149" fmla="*/ 430161 h 6858000"/>
              <a:gd name="connsiteX150" fmla="*/ 76471 w 1514862"/>
              <a:gd name="connsiteY150" fmla="*/ 367211 h 6858000"/>
              <a:gd name="connsiteX151" fmla="*/ 33963 w 1514862"/>
              <a:gd name="connsiteY151" fmla="*/ 302178 h 6858000"/>
              <a:gd name="connsiteX152" fmla="*/ 12635 w 1514862"/>
              <a:gd name="connsiteY152" fmla="*/ 211375 h 6858000"/>
              <a:gd name="connsiteX153" fmla="*/ 3963 w 1514862"/>
              <a:gd name="connsiteY153" fmla="*/ 184179 h 6858000"/>
              <a:gd name="connsiteX154" fmla="*/ 25635 w 1514862"/>
              <a:gd name="connsiteY154" fmla="*/ 47336 h 6858000"/>
              <a:gd name="connsiteX155" fmla="*/ 6323 w 1514862"/>
              <a:gd name="connsiteY155"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6312 w 1508539"/>
              <a:gd name="connsiteY152" fmla="*/ 211375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0191 w 1508539"/>
              <a:gd name="connsiteY149" fmla="*/ 404917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106893 w 1508539"/>
              <a:gd name="connsiteY146" fmla="*/ 46538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4721 w 1508539"/>
              <a:gd name="connsiteY63" fmla="*/ 4761984 h 6858000"/>
              <a:gd name="connsiteX64" fmla="*/ 650769 w 1508539"/>
              <a:gd name="connsiteY64" fmla="*/ 4690749 h 6858000"/>
              <a:gd name="connsiteX65" fmla="*/ 646249 w 1508539"/>
              <a:gd name="connsiteY65" fmla="*/ 4584173 h 6858000"/>
              <a:gd name="connsiteX66" fmla="*/ 641332 w 1508539"/>
              <a:gd name="connsiteY66" fmla="*/ 4444346 h 6858000"/>
              <a:gd name="connsiteX67" fmla="*/ 637897 w 1508539"/>
              <a:gd name="connsiteY67" fmla="*/ 4375228 h 6858000"/>
              <a:gd name="connsiteX68" fmla="*/ 618550 w 1508539"/>
              <a:gd name="connsiteY68" fmla="*/ 4214165 h 6858000"/>
              <a:gd name="connsiteX69" fmla="*/ 622623 w 1508539"/>
              <a:gd name="connsiteY69" fmla="*/ 4090296 h 6858000"/>
              <a:gd name="connsiteX70" fmla="*/ 607879 w 1508539"/>
              <a:gd name="connsiteY70" fmla="*/ 4033999 h 6858000"/>
              <a:gd name="connsiteX71" fmla="*/ 609028 w 1508539"/>
              <a:gd name="connsiteY71" fmla="*/ 4031933 h 6858000"/>
              <a:gd name="connsiteX72" fmla="*/ 607604 w 1508539"/>
              <a:gd name="connsiteY72" fmla="*/ 4013953 h 6858000"/>
              <a:gd name="connsiteX73" fmla="*/ 593899 w 1508539"/>
              <a:gd name="connsiteY73" fmla="*/ 3974753 h 6858000"/>
              <a:gd name="connsiteX74" fmla="*/ 595497 w 1508539"/>
              <a:gd name="connsiteY74" fmla="*/ 3969950 h 6858000"/>
              <a:gd name="connsiteX75" fmla="*/ 588919 w 1508539"/>
              <a:gd name="connsiteY75" fmla="*/ 3933779 h 6858000"/>
              <a:gd name="connsiteX76" fmla="*/ 590250 w 1508539"/>
              <a:gd name="connsiteY76" fmla="*/ 3933093 h 6858000"/>
              <a:gd name="connsiteX77" fmla="*/ 594604 w 1508539"/>
              <a:gd name="connsiteY77" fmla="*/ 3922082 h 6858000"/>
              <a:gd name="connsiteX78" fmla="*/ 599682 w 1508539"/>
              <a:gd name="connsiteY78" fmla="*/ 3901461 h 6858000"/>
              <a:gd name="connsiteX79" fmla="*/ 622276 w 1508539"/>
              <a:gd name="connsiteY79" fmla="*/ 3813873 h 6858000"/>
              <a:gd name="connsiteX80" fmla="*/ 621701 w 1508539"/>
              <a:gd name="connsiteY80" fmla="*/ 3806161 h 6858000"/>
              <a:gd name="connsiteX81" fmla="*/ 622008 w 1508539"/>
              <a:gd name="connsiteY81" fmla="*/ 3805957 h 6858000"/>
              <a:gd name="connsiteX82" fmla="*/ 622035 w 1508539"/>
              <a:gd name="connsiteY82" fmla="*/ 3797724 h 6858000"/>
              <a:gd name="connsiteX83" fmla="*/ 620650 w 1508539"/>
              <a:gd name="connsiteY83" fmla="*/ 3792098 h 6858000"/>
              <a:gd name="connsiteX84" fmla="*/ 619534 w 1508539"/>
              <a:gd name="connsiteY84" fmla="*/ 3777135 h 6858000"/>
              <a:gd name="connsiteX85" fmla="*/ 621267 w 1508539"/>
              <a:gd name="connsiteY85" fmla="*/ 3771656 h 6858000"/>
              <a:gd name="connsiteX86" fmla="*/ 625010 w 1508539"/>
              <a:gd name="connsiteY86" fmla="*/ 3769007 h 6858000"/>
              <a:gd name="connsiteX87" fmla="*/ 624476 w 1508539"/>
              <a:gd name="connsiteY87" fmla="*/ 3767709 h 6858000"/>
              <a:gd name="connsiteX88" fmla="*/ 633172 w 1508539"/>
              <a:gd name="connsiteY88" fmla="*/ 3738082 h 6858000"/>
              <a:gd name="connsiteX89" fmla="*/ 640518 w 1508539"/>
              <a:gd name="connsiteY89" fmla="*/ 3673397 h 6858000"/>
              <a:gd name="connsiteX90" fmla="*/ 639814 w 1508539"/>
              <a:gd name="connsiteY90" fmla="*/ 3637109 h 6858000"/>
              <a:gd name="connsiteX91" fmla="*/ 643257 w 1508539"/>
              <a:gd name="connsiteY91" fmla="*/ 3536883 h 6858000"/>
              <a:gd name="connsiteX92" fmla="*/ 650795 w 1508539"/>
              <a:gd name="connsiteY92" fmla="*/ 3435652 h 6858000"/>
              <a:gd name="connsiteX93" fmla="*/ 652466 w 1508539"/>
              <a:gd name="connsiteY93" fmla="*/ 3307769 h 6858000"/>
              <a:gd name="connsiteX94" fmla="*/ 670029 w 1508539"/>
              <a:gd name="connsiteY94" fmla="*/ 3250522 h 6858000"/>
              <a:gd name="connsiteX95" fmla="*/ 670454 w 1508539"/>
              <a:gd name="connsiteY95" fmla="*/ 3229163 h 6858000"/>
              <a:gd name="connsiteX96" fmla="*/ 672277 w 1508539"/>
              <a:gd name="connsiteY96" fmla="*/ 3217217 h 6858000"/>
              <a:gd name="connsiteX97" fmla="*/ 659112 w 1508539"/>
              <a:gd name="connsiteY97" fmla="*/ 3183755 h 6858000"/>
              <a:gd name="connsiteX98" fmla="*/ 659613 w 1508539"/>
              <a:gd name="connsiteY98" fmla="*/ 3178642 h 6858000"/>
              <a:gd name="connsiteX99" fmla="*/ 647213 w 1508539"/>
              <a:gd name="connsiteY99" fmla="*/ 3158586 h 6858000"/>
              <a:gd name="connsiteX100" fmla="*/ 632398 w 1508539"/>
              <a:gd name="connsiteY100" fmla="*/ 3129034 h 6858000"/>
              <a:gd name="connsiteX101" fmla="*/ 633063 w 1508539"/>
              <a:gd name="connsiteY101" fmla="*/ 3126682 h 6858000"/>
              <a:gd name="connsiteX102" fmla="*/ 623931 w 1508539"/>
              <a:gd name="connsiteY102" fmla="*/ 3114519 h 6858000"/>
              <a:gd name="connsiteX103" fmla="*/ 610540 w 1508539"/>
              <a:gd name="connsiteY103" fmla="*/ 3106272 h 6858000"/>
              <a:gd name="connsiteX104" fmla="*/ 583270 w 1508539"/>
              <a:gd name="connsiteY104" fmla="*/ 2958185 h 6858000"/>
              <a:gd name="connsiteX105" fmla="*/ 525884 w 1508539"/>
              <a:gd name="connsiteY105" fmla="*/ 2762989 h 6858000"/>
              <a:gd name="connsiteX106" fmla="*/ 474802 w 1508539"/>
              <a:gd name="connsiteY106" fmla="*/ 2554718 h 6858000"/>
              <a:gd name="connsiteX107" fmla="*/ 454896 w 1508539"/>
              <a:gd name="connsiteY107" fmla="*/ 2485734 h 6858000"/>
              <a:gd name="connsiteX108" fmla="*/ 445619 w 1508539"/>
              <a:gd name="connsiteY108" fmla="*/ 2447068 h 6858000"/>
              <a:gd name="connsiteX109" fmla="*/ 432580 w 1508539"/>
              <a:gd name="connsiteY109" fmla="*/ 2425819 h 6858000"/>
              <a:gd name="connsiteX110" fmla="*/ 438579 w 1508539"/>
              <a:gd name="connsiteY110" fmla="*/ 2402874 h 6858000"/>
              <a:gd name="connsiteX111" fmla="*/ 441191 w 1508539"/>
              <a:gd name="connsiteY111" fmla="*/ 2381443 h 6858000"/>
              <a:gd name="connsiteX112" fmla="*/ 417520 w 1508539"/>
              <a:gd name="connsiteY112" fmla="*/ 2261920 h 6858000"/>
              <a:gd name="connsiteX113" fmla="*/ 407407 w 1508539"/>
              <a:gd name="connsiteY113" fmla="*/ 2195378 h 6858000"/>
              <a:gd name="connsiteX114" fmla="*/ 391624 w 1508539"/>
              <a:gd name="connsiteY114" fmla="*/ 2155135 h 6858000"/>
              <a:gd name="connsiteX115" fmla="*/ 389082 w 1508539"/>
              <a:gd name="connsiteY115" fmla="*/ 2118008 h 6858000"/>
              <a:gd name="connsiteX116" fmla="*/ 390075 w 1508539"/>
              <a:gd name="connsiteY116" fmla="*/ 2050531 h 6858000"/>
              <a:gd name="connsiteX117" fmla="*/ 381881 w 1508539"/>
              <a:gd name="connsiteY117" fmla="*/ 1963269 h 6858000"/>
              <a:gd name="connsiteX118" fmla="*/ 363059 w 1508539"/>
              <a:gd name="connsiteY118" fmla="*/ 1906352 h 6858000"/>
              <a:gd name="connsiteX119" fmla="*/ 339616 w 1508539"/>
              <a:gd name="connsiteY119" fmla="*/ 1861531 h 6858000"/>
              <a:gd name="connsiteX120" fmla="*/ 293415 w 1508539"/>
              <a:gd name="connsiteY120" fmla="*/ 1732919 h 6858000"/>
              <a:gd name="connsiteX121" fmla="*/ 265726 w 1508539"/>
              <a:gd name="connsiteY121" fmla="*/ 1663540 h 6858000"/>
              <a:gd name="connsiteX122" fmla="*/ 264852 w 1508539"/>
              <a:gd name="connsiteY122" fmla="*/ 1615777 h 6858000"/>
              <a:gd name="connsiteX123" fmla="*/ 245647 w 1508539"/>
              <a:gd name="connsiteY123" fmla="*/ 1563678 h 6858000"/>
              <a:gd name="connsiteX124" fmla="*/ 258727 w 1508539"/>
              <a:gd name="connsiteY124" fmla="*/ 1519474 h 6858000"/>
              <a:gd name="connsiteX125" fmla="*/ 251469 w 1508539"/>
              <a:gd name="connsiteY125" fmla="*/ 1477995 h 6858000"/>
              <a:gd name="connsiteX126" fmla="*/ 237554 w 1508539"/>
              <a:gd name="connsiteY126" fmla="*/ 1373769 h 6858000"/>
              <a:gd name="connsiteX127" fmla="*/ 245861 w 1508539"/>
              <a:gd name="connsiteY127" fmla="*/ 1307086 h 6858000"/>
              <a:gd name="connsiteX128" fmla="*/ 247049 w 1508539"/>
              <a:gd name="connsiteY128" fmla="*/ 1189033 h 6858000"/>
              <a:gd name="connsiteX129" fmla="*/ 251734 w 1508539"/>
              <a:gd name="connsiteY129" fmla="*/ 1168288 h 6858000"/>
              <a:gd name="connsiteX130" fmla="*/ 244016 w 1508539"/>
              <a:gd name="connsiteY130" fmla="*/ 1142577 h 6858000"/>
              <a:gd name="connsiteX131" fmla="*/ 233322 w 1508539"/>
              <a:gd name="connsiteY131" fmla="*/ 1088484 h 6858000"/>
              <a:gd name="connsiteX132" fmla="*/ 222058 w 1508539"/>
              <a:gd name="connsiteY132" fmla="*/ 1016103 h 6858000"/>
              <a:gd name="connsiteX133" fmla="*/ 223514 w 1508539"/>
              <a:gd name="connsiteY133" fmla="*/ 932283 h 6858000"/>
              <a:gd name="connsiteX134" fmla="*/ 225750 w 1508539"/>
              <a:gd name="connsiteY134" fmla="*/ 915925 h 6858000"/>
              <a:gd name="connsiteX135" fmla="*/ 218379 w 1508539"/>
              <a:gd name="connsiteY135" fmla="*/ 896999 h 6858000"/>
              <a:gd name="connsiteX136" fmla="*/ 187787 w 1508539"/>
              <a:gd name="connsiteY136" fmla="*/ 821517 h 6858000"/>
              <a:gd name="connsiteX137" fmla="*/ 166737 w 1508539"/>
              <a:gd name="connsiteY137" fmla="*/ 751353 h 6858000"/>
              <a:gd name="connsiteX138" fmla="*/ 166295 w 1508539"/>
              <a:gd name="connsiteY138" fmla="*/ 721230 h 6858000"/>
              <a:gd name="connsiteX139" fmla="*/ 151966 w 1508539"/>
              <a:gd name="connsiteY139" fmla="*/ 681659 h 6858000"/>
              <a:gd name="connsiteX140" fmla="*/ 137385 w 1508539"/>
              <a:gd name="connsiteY140" fmla="*/ 635218 h 6858000"/>
              <a:gd name="connsiteX141" fmla="*/ 142396 w 1508539"/>
              <a:gd name="connsiteY141" fmla="*/ 613763 h 6858000"/>
              <a:gd name="connsiteX142" fmla="*/ 128338 w 1508539"/>
              <a:gd name="connsiteY142" fmla="*/ 598582 h 6858000"/>
              <a:gd name="connsiteX143" fmla="*/ 128019 w 1508539"/>
              <a:gd name="connsiteY143" fmla="*/ 576846 h 6858000"/>
              <a:gd name="connsiteX144" fmla="*/ 107645 w 1508539"/>
              <a:gd name="connsiteY144" fmla="*/ 530055 h 6858000"/>
              <a:gd name="connsiteX145" fmla="*/ 106893 w 1508539"/>
              <a:gd name="connsiteY145" fmla="*/ 465389 h 6858000"/>
              <a:gd name="connsiteX146" fmla="*/ 89816 w 1508539"/>
              <a:gd name="connsiteY146" fmla="*/ 424699 h 6858000"/>
              <a:gd name="connsiteX147" fmla="*/ 90191 w 1508539"/>
              <a:gd name="connsiteY147" fmla="*/ 404917 h 6858000"/>
              <a:gd name="connsiteX148" fmla="*/ 70148 w 1508539"/>
              <a:gd name="connsiteY148" fmla="*/ 367211 h 6858000"/>
              <a:gd name="connsiteX149" fmla="*/ 36452 w 1508539"/>
              <a:gd name="connsiteY149" fmla="*/ 268519 h 6858000"/>
              <a:gd name="connsiteX150" fmla="*/ 23935 w 1508539"/>
              <a:gd name="connsiteY150" fmla="*/ 160886 h 6858000"/>
              <a:gd name="connsiteX151" fmla="*/ 19312 w 1508539"/>
              <a:gd name="connsiteY151" fmla="*/ 47336 h 6858000"/>
              <a:gd name="connsiteX152" fmla="*/ 0 w 1508539"/>
              <a:gd name="connsiteY152"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46936 w 1508539"/>
              <a:gd name="connsiteY60" fmla="*/ 4821170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3397 w 1508539"/>
              <a:gd name="connsiteY25" fmla="*/ 6372381 h 6858000"/>
              <a:gd name="connsiteX26" fmla="*/ 240591 w 1508539"/>
              <a:gd name="connsiteY26" fmla="*/ 6367510 h 6858000"/>
              <a:gd name="connsiteX27" fmla="*/ 244471 w 1508539"/>
              <a:gd name="connsiteY27" fmla="*/ 6349778 h 6858000"/>
              <a:gd name="connsiteX28" fmla="*/ 246136 w 1508539"/>
              <a:gd name="connsiteY28" fmla="*/ 6348250 h 6858000"/>
              <a:gd name="connsiteX29" fmla="*/ 262170 w 1508539"/>
              <a:gd name="connsiteY29" fmla="*/ 6281972 h 6858000"/>
              <a:gd name="connsiteX30" fmla="*/ 272933 w 1508539"/>
              <a:gd name="connsiteY30" fmla="*/ 6211940 h 6858000"/>
              <a:gd name="connsiteX31" fmla="*/ 314428 w 1508539"/>
              <a:gd name="connsiteY31" fmla="*/ 6113913 h 6858000"/>
              <a:gd name="connsiteX32" fmla="*/ 318721 w 1508539"/>
              <a:gd name="connsiteY32" fmla="*/ 6028119 h 6858000"/>
              <a:gd name="connsiteX33" fmla="*/ 345501 w 1508539"/>
              <a:gd name="connsiteY33" fmla="*/ 5934687 h 6858000"/>
              <a:gd name="connsiteX34" fmla="*/ 379513 w 1508539"/>
              <a:gd name="connsiteY34" fmla="*/ 5765594 h 6858000"/>
              <a:gd name="connsiteX35" fmla="*/ 411349 w 1508539"/>
              <a:gd name="connsiteY35" fmla="*/ 5693685 h 6858000"/>
              <a:gd name="connsiteX36" fmla="*/ 431404 w 1508539"/>
              <a:gd name="connsiteY36" fmla="*/ 5665173 h 6858000"/>
              <a:gd name="connsiteX37" fmla="*/ 465121 w 1508539"/>
              <a:gd name="connsiteY37" fmla="*/ 5563435 h 6858000"/>
              <a:gd name="connsiteX38" fmla="*/ 494626 w 1508539"/>
              <a:gd name="connsiteY38" fmla="*/ 5476393 h 6858000"/>
              <a:gd name="connsiteX39" fmla="*/ 525819 w 1508539"/>
              <a:gd name="connsiteY39" fmla="*/ 5396260 h 6858000"/>
              <a:gd name="connsiteX40" fmla="*/ 541800 w 1508539"/>
              <a:gd name="connsiteY40" fmla="*/ 5330009 h 6858000"/>
              <a:gd name="connsiteX41" fmla="*/ 575293 w 1508539"/>
              <a:gd name="connsiteY41" fmla="*/ 5273739 h 6858000"/>
              <a:gd name="connsiteX42" fmla="*/ 584892 w 1508539"/>
              <a:gd name="connsiteY42" fmla="*/ 5241779 h 6858000"/>
              <a:gd name="connsiteX43" fmla="*/ 596118 w 1508539"/>
              <a:gd name="connsiteY43" fmla="*/ 5225268 h 6858000"/>
              <a:gd name="connsiteX44" fmla="*/ 597138 w 1508539"/>
              <a:gd name="connsiteY44" fmla="*/ 5217684 h 6858000"/>
              <a:gd name="connsiteX45" fmla="*/ 604479 w 1508539"/>
              <a:gd name="connsiteY45" fmla="*/ 5193377 h 6858000"/>
              <a:gd name="connsiteX46" fmla="*/ 607782 w 1508539"/>
              <a:gd name="connsiteY46" fmla="*/ 5179288 h 6858000"/>
              <a:gd name="connsiteX47" fmla="*/ 608766 w 1508539"/>
              <a:gd name="connsiteY47" fmla="*/ 5173621 h 6858000"/>
              <a:gd name="connsiteX48" fmla="*/ 604400 w 1508539"/>
              <a:gd name="connsiteY48" fmla="*/ 5159961 h 6858000"/>
              <a:gd name="connsiteX49" fmla="*/ 611077 w 1508539"/>
              <a:gd name="connsiteY49" fmla="*/ 5144295 h 6858000"/>
              <a:gd name="connsiteX50" fmla="*/ 608010 w 1508539"/>
              <a:gd name="connsiteY50" fmla="*/ 5125185 h 6858000"/>
              <a:gd name="connsiteX51" fmla="*/ 614840 w 1508539"/>
              <a:gd name="connsiteY51" fmla="*/ 5121884 h 6858000"/>
              <a:gd name="connsiteX52" fmla="*/ 621876 w 1508539"/>
              <a:gd name="connsiteY52" fmla="*/ 5067850 h 6858000"/>
              <a:gd name="connsiteX53" fmla="*/ 624607 w 1508539"/>
              <a:gd name="connsiteY53" fmla="*/ 5060861 h 6858000"/>
              <a:gd name="connsiteX54" fmla="*/ 621311 w 1508539"/>
              <a:gd name="connsiteY54" fmla="*/ 5034192 h 6858000"/>
              <a:gd name="connsiteX55" fmla="*/ 622865 w 1508539"/>
              <a:gd name="connsiteY55" fmla="*/ 4993030 h 6858000"/>
              <a:gd name="connsiteX56" fmla="*/ 629774 w 1508539"/>
              <a:gd name="connsiteY56" fmla="*/ 4946844 h 6858000"/>
              <a:gd name="connsiteX57" fmla="*/ 625630 w 1508539"/>
              <a:gd name="connsiteY57" fmla="*/ 4932692 h 6858000"/>
              <a:gd name="connsiteX58" fmla="*/ 641033 w 1508539"/>
              <a:gd name="connsiteY58" fmla="*/ 4858827 h 6858000"/>
              <a:gd name="connsiteX59" fmla="*/ 646936 w 1508539"/>
              <a:gd name="connsiteY59" fmla="*/ 4821170 h 6858000"/>
              <a:gd name="connsiteX60" fmla="*/ 651669 w 1508539"/>
              <a:gd name="connsiteY60" fmla="*/ 4780965 h 6858000"/>
              <a:gd name="connsiteX61" fmla="*/ 652962 w 1508539"/>
              <a:gd name="connsiteY61" fmla="*/ 4750867 h 6858000"/>
              <a:gd name="connsiteX62" fmla="*/ 650769 w 1508539"/>
              <a:gd name="connsiteY62" fmla="*/ 4690749 h 6858000"/>
              <a:gd name="connsiteX63" fmla="*/ 646249 w 1508539"/>
              <a:gd name="connsiteY63" fmla="*/ 4584173 h 6858000"/>
              <a:gd name="connsiteX64" fmla="*/ 641332 w 1508539"/>
              <a:gd name="connsiteY64" fmla="*/ 4444346 h 6858000"/>
              <a:gd name="connsiteX65" fmla="*/ 637897 w 1508539"/>
              <a:gd name="connsiteY65" fmla="*/ 4375228 h 6858000"/>
              <a:gd name="connsiteX66" fmla="*/ 618550 w 1508539"/>
              <a:gd name="connsiteY66" fmla="*/ 4214165 h 6858000"/>
              <a:gd name="connsiteX67" fmla="*/ 622623 w 1508539"/>
              <a:gd name="connsiteY67" fmla="*/ 4090296 h 6858000"/>
              <a:gd name="connsiteX68" fmla="*/ 607879 w 1508539"/>
              <a:gd name="connsiteY68" fmla="*/ 4033999 h 6858000"/>
              <a:gd name="connsiteX69" fmla="*/ 609028 w 1508539"/>
              <a:gd name="connsiteY69" fmla="*/ 4031933 h 6858000"/>
              <a:gd name="connsiteX70" fmla="*/ 607604 w 1508539"/>
              <a:gd name="connsiteY70" fmla="*/ 4013953 h 6858000"/>
              <a:gd name="connsiteX71" fmla="*/ 593899 w 1508539"/>
              <a:gd name="connsiteY71" fmla="*/ 3974753 h 6858000"/>
              <a:gd name="connsiteX72" fmla="*/ 595497 w 1508539"/>
              <a:gd name="connsiteY72" fmla="*/ 3969950 h 6858000"/>
              <a:gd name="connsiteX73" fmla="*/ 588919 w 1508539"/>
              <a:gd name="connsiteY73" fmla="*/ 3933779 h 6858000"/>
              <a:gd name="connsiteX74" fmla="*/ 590250 w 1508539"/>
              <a:gd name="connsiteY74" fmla="*/ 3933093 h 6858000"/>
              <a:gd name="connsiteX75" fmla="*/ 594604 w 1508539"/>
              <a:gd name="connsiteY75" fmla="*/ 3922082 h 6858000"/>
              <a:gd name="connsiteX76" fmla="*/ 599682 w 1508539"/>
              <a:gd name="connsiteY76" fmla="*/ 3901461 h 6858000"/>
              <a:gd name="connsiteX77" fmla="*/ 622276 w 1508539"/>
              <a:gd name="connsiteY77" fmla="*/ 3813873 h 6858000"/>
              <a:gd name="connsiteX78" fmla="*/ 621701 w 1508539"/>
              <a:gd name="connsiteY78" fmla="*/ 3806161 h 6858000"/>
              <a:gd name="connsiteX79" fmla="*/ 622008 w 1508539"/>
              <a:gd name="connsiteY79" fmla="*/ 3805957 h 6858000"/>
              <a:gd name="connsiteX80" fmla="*/ 622035 w 1508539"/>
              <a:gd name="connsiteY80" fmla="*/ 3797724 h 6858000"/>
              <a:gd name="connsiteX81" fmla="*/ 620650 w 1508539"/>
              <a:gd name="connsiteY81" fmla="*/ 3792098 h 6858000"/>
              <a:gd name="connsiteX82" fmla="*/ 619534 w 1508539"/>
              <a:gd name="connsiteY82" fmla="*/ 3777135 h 6858000"/>
              <a:gd name="connsiteX83" fmla="*/ 621267 w 1508539"/>
              <a:gd name="connsiteY83" fmla="*/ 3771656 h 6858000"/>
              <a:gd name="connsiteX84" fmla="*/ 625010 w 1508539"/>
              <a:gd name="connsiteY84" fmla="*/ 3769007 h 6858000"/>
              <a:gd name="connsiteX85" fmla="*/ 624476 w 1508539"/>
              <a:gd name="connsiteY85" fmla="*/ 3767709 h 6858000"/>
              <a:gd name="connsiteX86" fmla="*/ 633172 w 1508539"/>
              <a:gd name="connsiteY86" fmla="*/ 3738082 h 6858000"/>
              <a:gd name="connsiteX87" fmla="*/ 640518 w 1508539"/>
              <a:gd name="connsiteY87" fmla="*/ 3673397 h 6858000"/>
              <a:gd name="connsiteX88" fmla="*/ 639814 w 1508539"/>
              <a:gd name="connsiteY88" fmla="*/ 3637109 h 6858000"/>
              <a:gd name="connsiteX89" fmla="*/ 643257 w 1508539"/>
              <a:gd name="connsiteY89" fmla="*/ 3536883 h 6858000"/>
              <a:gd name="connsiteX90" fmla="*/ 650795 w 1508539"/>
              <a:gd name="connsiteY90" fmla="*/ 3435652 h 6858000"/>
              <a:gd name="connsiteX91" fmla="*/ 652466 w 1508539"/>
              <a:gd name="connsiteY91" fmla="*/ 3307769 h 6858000"/>
              <a:gd name="connsiteX92" fmla="*/ 670029 w 1508539"/>
              <a:gd name="connsiteY92" fmla="*/ 3250522 h 6858000"/>
              <a:gd name="connsiteX93" fmla="*/ 670454 w 1508539"/>
              <a:gd name="connsiteY93" fmla="*/ 3229163 h 6858000"/>
              <a:gd name="connsiteX94" fmla="*/ 672277 w 1508539"/>
              <a:gd name="connsiteY94" fmla="*/ 3217217 h 6858000"/>
              <a:gd name="connsiteX95" fmla="*/ 659112 w 1508539"/>
              <a:gd name="connsiteY95" fmla="*/ 3183755 h 6858000"/>
              <a:gd name="connsiteX96" fmla="*/ 659613 w 1508539"/>
              <a:gd name="connsiteY96" fmla="*/ 3178642 h 6858000"/>
              <a:gd name="connsiteX97" fmla="*/ 647213 w 1508539"/>
              <a:gd name="connsiteY97" fmla="*/ 3158586 h 6858000"/>
              <a:gd name="connsiteX98" fmla="*/ 632398 w 1508539"/>
              <a:gd name="connsiteY98" fmla="*/ 3129034 h 6858000"/>
              <a:gd name="connsiteX99" fmla="*/ 633063 w 1508539"/>
              <a:gd name="connsiteY99" fmla="*/ 3126682 h 6858000"/>
              <a:gd name="connsiteX100" fmla="*/ 623931 w 1508539"/>
              <a:gd name="connsiteY100" fmla="*/ 3114519 h 6858000"/>
              <a:gd name="connsiteX101" fmla="*/ 610540 w 1508539"/>
              <a:gd name="connsiteY101" fmla="*/ 3106272 h 6858000"/>
              <a:gd name="connsiteX102" fmla="*/ 583270 w 1508539"/>
              <a:gd name="connsiteY102" fmla="*/ 2958185 h 6858000"/>
              <a:gd name="connsiteX103" fmla="*/ 525884 w 1508539"/>
              <a:gd name="connsiteY103" fmla="*/ 2762989 h 6858000"/>
              <a:gd name="connsiteX104" fmla="*/ 474802 w 1508539"/>
              <a:gd name="connsiteY104" fmla="*/ 2554718 h 6858000"/>
              <a:gd name="connsiteX105" fmla="*/ 454896 w 1508539"/>
              <a:gd name="connsiteY105" fmla="*/ 2485734 h 6858000"/>
              <a:gd name="connsiteX106" fmla="*/ 445619 w 1508539"/>
              <a:gd name="connsiteY106" fmla="*/ 2447068 h 6858000"/>
              <a:gd name="connsiteX107" fmla="*/ 432580 w 1508539"/>
              <a:gd name="connsiteY107" fmla="*/ 2425819 h 6858000"/>
              <a:gd name="connsiteX108" fmla="*/ 438579 w 1508539"/>
              <a:gd name="connsiteY108" fmla="*/ 2402874 h 6858000"/>
              <a:gd name="connsiteX109" fmla="*/ 441191 w 1508539"/>
              <a:gd name="connsiteY109" fmla="*/ 2381443 h 6858000"/>
              <a:gd name="connsiteX110" fmla="*/ 417520 w 1508539"/>
              <a:gd name="connsiteY110" fmla="*/ 2261920 h 6858000"/>
              <a:gd name="connsiteX111" fmla="*/ 407407 w 1508539"/>
              <a:gd name="connsiteY111" fmla="*/ 2195378 h 6858000"/>
              <a:gd name="connsiteX112" fmla="*/ 391624 w 1508539"/>
              <a:gd name="connsiteY112" fmla="*/ 2155135 h 6858000"/>
              <a:gd name="connsiteX113" fmla="*/ 389082 w 1508539"/>
              <a:gd name="connsiteY113" fmla="*/ 2118008 h 6858000"/>
              <a:gd name="connsiteX114" fmla="*/ 390075 w 1508539"/>
              <a:gd name="connsiteY114" fmla="*/ 2050531 h 6858000"/>
              <a:gd name="connsiteX115" fmla="*/ 381881 w 1508539"/>
              <a:gd name="connsiteY115" fmla="*/ 1963269 h 6858000"/>
              <a:gd name="connsiteX116" fmla="*/ 363059 w 1508539"/>
              <a:gd name="connsiteY116" fmla="*/ 1906352 h 6858000"/>
              <a:gd name="connsiteX117" fmla="*/ 339616 w 1508539"/>
              <a:gd name="connsiteY117" fmla="*/ 1861531 h 6858000"/>
              <a:gd name="connsiteX118" fmla="*/ 293415 w 1508539"/>
              <a:gd name="connsiteY118" fmla="*/ 1732919 h 6858000"/>
              <a:gd name="connsiteX119" fmla="*/ 265726 w 1508539"/>
              <a:gd name="connsiteY119" fmla="*/ 1663540 h 6858000"/>
              <a:gd name="connsiteX120" fmla="*/ 264852 w 1508539"/>
              <a:gd name="connsiteY120" fmla="*/ 1615777 h 6858000"/>
              <a:gd name="connsiteX121" fmla="*/ 245647 w 1508539"/>
              <a:gd name="connsiteY121" fmla="*/ 1563678 h 6858000"/>
              <a:gd name="connsiteX122" fmla="*/ 258727 w 1508539"/>
              <a:gd name="connsiteY122" fmla="*/ 1519474 h 6858000"/>
              <a:gd name="connsiteX123" fmla="*/ 251469 w 1508539"/>
              <a:gd name="connsiteY123" fmla="*/ 1477995 h 6858000"/>
              <a:gd name="connsiteX124" fmla="*/ 237554 w 1508539"/>
              <a:gd name="connsiteY124" fmla="*/ 1373769 h 6858000"/>
              <a:gd name="connsiteX125" fmla="*/ 245861 w 1508539"/>
              <a:gd name="connsiteY125" fmla="*/ 1307086 h 6858000"/>
              <a:gd name="connsiteX126" fmla="*/ 247049 w 1508539"/>
              <a:gd name="connsiteY126" fmla="*/ 1189033 h 6858000"/>
              <a:gd name="connsiteX127" fmla="*/ 251734 w 1508539"/>
              <a:gd name="connsiteY127" fmla="*/ 1168288 h 6858000"/>
              <a:gd name="connsiteX128" fmla="*/ 244016 w 1508539"/>
              <a:gd name="connsiteY128" fmla="*/ 1142577 h 6858000"/>
              <a:gd name="connsiteX129" fmla="*/ 233322 w 1508539"/>
              <a:gd name="connsiteY129" fmla="*/ 1088484 h 6858000"/>
              <a:gd name="connsiteX130" fmla="*/ 222058 w 1508539"/>
              <a:gd name="connsiteY130" fmla="*/ 1016103 h 6858000"/>
              <a:gd name="connsiteX131" fmla="*/ 223514 w 1508539"/>
              <a:gd name="connsiteY131" fmla="*/ 932283 h 6858000"/>
              <a:gd name="connsiteX132" fmla="*/ 225750 w 1508539"/>
              <a:gd name="connsiteY132" fmla="*/ 915925 h 6858000"/>
              <a:gd name="connsiteX133" fmla="*/ 218379 w 1508539"/>
              <a:gd name="connsiteY133" fmla="*/ 896999 h 6858000"/>
              <a:gd name="connsiteX134" fmla="*/ 187787 w 1508539"/>
              <a:gd name="connsiteY134" fmla="*/ 821517 h 6858000"/>
              <a:gd name="connsiteX135" fmla="*/ 166737 w 1508539"/>
              <a:gd name="connsiteY135" fmla="*/ 751353 h 6858000"/>
              <a:gd name="connsiteX136" fmla="*/ 166295 w 1508539"/>
              <a:gd name="connsiteY136" fmla="*/ 721230 h 6858000"/>
              <a:gd name="connsiteX137" fmla="*/ 151966 w 1508539"/>
              <a:gd name="connsiteY137" fmla="*/ 681659 h 6858000"/>
              <a:gd name="connsiteX138" fmla="*/ 137385 w 1508539"/>
              <a:gd name="connsiteY138" fmla="*/ 635218 h 6858000"/>
              <a:gd name="connsiteX139" fmla="*/ 142396 w 1508539"/>
              <a:gd name="connsiteY139" fmla="*/ 613763 h 6858000"/>
              <a:gd name="connsiteX140" fmla="*/ 128338 w 1508539"/>
              <a:gd name="connsiteY140" fmla="*/ 598582 h 6858000"/>
              <a:gd name="connsiteX141" fmla="*/ 128019 w 1508539"/>
              <a:gd name="connsiteY141" fmla="*/ 576846 h 6858000"/>
              <a:gd name="connsiteX142" fmla="*/ 107645 w 1508539"/>
              <a:gd name="connsiteY142" fmla="*/ 530055 h 6858000"/>
              <a:gd name="connsiteX143" fmla="*/ 106893 w 1508539"/>
              <a:gd name="connsiteY143" fmla="*/ 465389 h 6858000"/>
              <a:gd name="connsiteX144" fmla="*/ 89816 w 1508539"/>
              <a:gd name="connsiteY144" fmla="*/ 424699 h 6858000"/>
              <a:gd name="connsiteX145" fmla="*/ 90191 w 1508539"/>
              <a:gd name="connsiteY145" fmla="*/ 404917 h 6858000"/>
              <a:gd name="connsiteX146" fmla="*/ 70148 w 1508539"/>
              <a:gd name="connsiteY146" fmla="*/ 367211 h 6858000"/>
              <a:gd name="connsiteX147" fmla="*/ 36452 w 1508539"/>
              <a:gd name="connsiteY147" fmla="*/ 268519 h 6858000"/>
              <a:gd name="connsiteX148" fmla="*/ 23935 w 1508539"/>
              <a:gd name="connsiteY148" fmla="*/ 160886 h 6858000"/>
              <a:gd name="connsiteX149" fmla="*/ 19312 w 1508539"/>
              <a:gd name="connsiteY149" fmla="*/ 47336 h 6858000"/>
              <a:gd name="connsiteX150" fmla="*/ 0 w 1508539"/>
              <a:gd name="connsiteY150"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139560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69364 w 1508539"/>
              <a:gd name="connsiteY4" fmla="*/ 6809549 h 6858000"/>
              <a:gd name="connsiteX5" fmla="*/ 101575 w 1508539"/>
              <a:gd name="connsiteY5" fmla="*/ 6715115 h 6858000"/>
              <a:gd name="connsiteX6" fmla="*/ 111426 w 1508539"/>
              <a:gd name="connsiteY6" fmla="*/ 6680170 h 6858000"/>
              <a:gd name="connsiteX7" fmla="*/ 136976 w 1508539"/>
              <a:gd name="connsiteY7" fmla="*/ 6621207 h 6858000"/>
              <a:gd name="connsiteX8" fmla="*/ 153633 w 1508539"/>
              <a:gd name="connsiteY8" fmla="*/ 6596265 h 6858000"/>
              <a:gd name="connsiteX9" fmla="*/ 153512 w 1508539"/>
              <a:gd name="connsiteY9" fmla="*/ 6594818 h 6858000"/>
              <a:gd name="connsiteX10" fmla="*/ 157757 w 1508539"/>
              <a:gd name="connsiteY10" fmla="*/ 6593735 h 6858000"/>
              <a:gd name="connsiteX11" fmla="*/ 160954 w 1508539"/>
              <a:gd name="connsiteY11" fmla="*/ 6589172 h 6858000"/>
              <a:gd name="connsiteX12" fmla="*/ 164248 w 1508539"/>
              <a:gd name="connsiteY12" fmla="*/ 6574442 h 6858000"/>
              <a:gd name="connsiteX13" fmla="*/ 164588 w 1508539"/>
              <a:gd name="connsiteY13" fmla="*/ 6568530 h 6858000"/>
              <a:gd name="connsiteX14" fmla="*/ 166997 w 1508539"/>
              <a:gd name="connsiteY14" fmla="*/ 6560674 h 6858000"/>
              <a:gd name="connsiteX15" fmla="*/ 167342 w 1508539"/>
              <a:gd name="connsiteY15" fmla="*/ 6560598 h 6858000"/>
              <a:gd name="connsiteX16" fmla="*/ 169039 w 1508539"/>
              <a:gd name="connsiteY16" fmla="*/ 6553006 h 6858000"/>
              <a:gd name="connsiteX17" fmla="*/ 173735 w 1508539"/>
              <a:gd name="connsiteY17" fmla="*/ 6514360 h 6858000"/>
              <a:gd name="connsiteX18" fmla="*/ 215389 w 1508539"/>
              <a:gd name="connsiteY18" fmla="*/ 6478062 h 6858000"/>
              <a:gd name="connsiteX19" fmla="*/ 226078 w 1508539"/>
              <a:gd name="connsiteY19" fmla="*/ 6460325 h 6858000"/>
              <a:gd name="connsiteX20" fmla="*/ 233311 w 1508539"/>
              <a:gd name="connsiteY20" fmla="*/ 6451488 h 6858000"/>
              <a:gd name="connsiteX21" fmla="*/ 234746 w 1508539"/>
              <a:gd name="connsiteY21" fmla="*/ 6451348 h 6858000"/>
              <a:gd name="connsiteX22" fmla="*/ 239104 w 1508539"/>
              <a:gd name="connsiteY22" fmla="*/ 6414240 h 6858000"/>
              <a:gd name="connsiteX23" fmla="*/ 241880 w 1508539"/>
              <a:gd name="connsiteY23" fmla="*/ 6384857 h 6858000"/>
              <a:gd name="connsiteX24" fmla="*/ 240591 w 1508539"/>
              <a:gd name="connsiteY24" fmla="*/ 6367510 h 6858000"/>
              <a:gd name="connsiteX25" fmla="*/ 244471 w 1508539"/>
              <a:gd name="connsiteY25" fmla="*/ 6349778 h 6858000"/>
              <a:gd name="connsiteX26" fmla="*/ 246136 w 1508539"/>
              <a:gd name="connsiteY26" fmla="*/ 6348250 h 6858000"/>
              <a:gd name="connsiteX27" fmla="*/ 262170 w 1508539"/>
              <a:gd name="connsiteY27" fmla="*/ 6281972 h 6858000"/>
              <a:gd name="connsiteX28" fmla="*/ 272933 w 1508539"/>
              <a:gd name="connsiteY28" fmla="*/ 6211940 h 6858000"/>
              <a:gd name="connsiteX29" fmla="*/ 314428 w 1508539"/>
              <a:gd name="connsiteY29" fmla="*/ 6113913 h 6858000"/>
              <a:gd name="connsiteX30" fmla="*/ 318721 w 1508539"/>
              <a:gd name="connsiteY30" fmla="*/ 6028119 h 6858000"/>
              <a:gd name="connsiteX31" fmla="*/ 345501 w 1508539"/>
              <a:gd name="connsiteY31" fmla="*/ 5934687 h 6858000"/>
              <a:gd name="connsiteX32" fmla="*/ 379513 w 1508539"/>
              <a:gd name="connsiteY32" fmla="*/ 5765594 h 6858000"/>
              <a:gd name="connsiteX33" fmla="*/ 411349 w 1508539"/>
              <a:gd name="connsiteY33" fmla="*/ 5693685 h 6858000"/>
              <a:gd name="connsiteX34" fmla="*/ 431404 w 1508539"/>
              <a:gd name="connsiteY34" fmla="*/ 5665173 h 6858000"/>
              <a:gd name="connsiteX35" fmla="*/ 465121 w 1508539"/>
              <a:gd name="connsiteY35" fmla="*/ 5563435 h 6858000"/>
              <a:gd name="connsiteX36" fmla="*/ 494626 w 1508539"/>
              <a:gd name="connsiteY36" fmla="*/ 5476393 h 6858000"/>
              <a:gd name="connsiteX37" fmla="*/ 525819 w 1508539"/>
              <a:gd name="connsiteY37" fmla="*/ 5396260 h 6858000"/>
              <a:gd name="connsiteX38" fmla="*/ 541800 w 1508539"/>
              <a:gd name="connsiteY38" fmla="*/ 5330009 h 6858000"/>
              <a:gd name="connsiteX39" fmla="*/ 575293 w 1508539"/>
              <a:gd name="connsiteY39" fmla="*/ 5273739 h 6858000"/>
              <a:gd name="connsiteX40" fmla="*/ 584892 w 1508539"/>
              <a:gd name="connsiteY40" fmla="*/ 5241779 h 6858000"/>
              <a:gd name="connsiteX41" fmla="*/ 596118 w 1508539"/>
              <a:gd name="connsiteY41" fmla="*/ 5225268 h 6858000"/>
              <a:gd name="connsiteX42" fmla="*/ 597138 w 1508539"/>
              <a:gd name="connsiteY42" fmla="*/ 5217684 h 6858000"/>
              <a:gd name="connsiteX43" fmla="*/ 604479 w 1508539"/>
              <a:gd name="connsiteY43" fmla="*/ 5193377 h 6858000"/>
              <a:gd name="connsiteX44" fmla="*/ 607782 w 1508539"/>
              <a:gd name="connsiteY44" fmla="*/ 5179288 h 6858000"/>
              <a:gd name="connsiteX45" fmla="*/ 608766 w 1508539"/>
              <a:gd name="connsiteY45" fmla="*/ 5173621 h 6858000"/>
              <a:gd name="connsiteX46" fmla="*/ 604400 w 1508539"/>
              <a:gd name="connsiteY46" fmla="*/ 5159961 h 6858000"/>
              <a:gd name="connsiteX47" fmla="*/ 611077 w 1508539"/>
              <a:gd name="connsiteY47" fmla="*/ 5144295 h 6858000"/>
              <a:gd name="connsiteX48" fmla="*/ 608010 w 1508539"/>
              <a:gd name="connsiteY48" fmla="*/ 5125185 h 6858000"/>
              <a:gd name="connsiteX49" fmla="*/ 614840 w 1508539"/>
              <a:gd name="connsiteY49" fmla="*/ 5121884 h 6858000"/>
              <a:gd name="connsiteX50" fmla="*/ 621876 w 1508539"/>
              <a:gd name="connsiteY50" fmla="*/ 5067850 h 6858000"/>
              <a:gd name="connsiteX51" fmla="*/ 624607 w 1508539"/>
              <a:gd name="connsiteY51" fmla="*/ 5060861 h 6858000"/>
              <a:gd name="connsiteX52" fmla="*/ 621311 w 1508539"/>
              <a:gd name="connsiteY52" fmla="*/ 5034192 h 6858000"/>
              <a:gd name="connsiteX53" fmla="*/ 622865 w 1508539"/>
              <a:gd name="connsiteY53" fmla="*/ 4993030 h 6858000"/>
              <a:gd name="connsiteX54" fmla="*/ 629774 w 1508539"/>
              <a:gd name="connsiteY54" fmla="*/ 4946844 h 6858000"/>
              <a:gd name="connsiteX55" fmla="*/ 625630 w 1508539"/>
              <a:gd name="connsiteY55" fmla="*/ 4932692 h 6858000"/>
              <a:gd name="connsiteX56" fmla="*/ 641033 w 1508539"/>
              <a:gd name="connsiteY56" fmla="*/ 4858827 h 6858000"/>
              <a:gd name="connsiteX57" fmla="*/ 646936 w 1508539"/>
              <a:gd name="connsiteY57" fmla="*/ 4821170 h 6858000"/>
              <a:gd name="connsiteX58" fmla="*/ 651669 w 1508539"/>
              <a:gd name="connsiteY58" fmla="*/ 4780965 h 6858000"/>
              <a:gd name="connsiteX59" fmla="*/ 652962 w 1508539"/>
              <a:gd name="connsiteY59" fmla="*/ 4750867 h 6858000"/>
              <a:gd name="connsiteX60" fmla="*/ 650769 w 1508539"/>
              <a:gd name="connsiteY60" fmla="*/ 4690749 h 6858000"/>
              <a:gd name="connsiteX61" fmla="*/ 646249 w 1508539"/>
              <a:gd name="connsiteY61" fmla="*/ 4584173 h 6858000"/>
              <a:gd name="connsiteX62" fmla="*/ 641332 w 1508539"/>
              <a:gd name="connsiteY62" fmla="*/ 4444346 h 6858000"/>
              <a:gd name="connsiteX63" fmla="*/ 637897 w 1508539"/>
              <a:gd name="connsiteY63" fmla="*/ 4375228 h 6858000"/>
              <a:gd name="connsiteX64" fmla="*/ 618550 w 1508539"/>
              <a:gd name="connsiteY64" fmla="*/ 4214165 h 6858000"/>
              <a:gd name="connsiteX65" fmla="*/ 622623 w 1508539"/>
              <a:gd name="connsiteY65" fmla="*/ 4090296 h 6858000"/>
              <a:gd name="connsiteX66" fmla="*/ 607879 w 1508539"/>
              <a:gd name="connsiteY66" fmla="*/ 4033999 h 6858000"/>
              <a:gd name="connsiteX67" fmla="*/ 609028 w 1508539"/>
              <a:gd name="connsiteY67" fmla="*/ 4031933 h 6858000"/>
              <a:gd name="connsiteX68" fmla="*/ 607604 w 1508539"/>
              <a:gd name="connsiteY68" fmla="*/ 4013953 h 6858000"/>
              <a:gd name="connsiteX69" fmla="*/ 593899 w 1508539"/>
              <a:gd name="connsiteY69" fmla="*/ 3974753 h 6858000"/>
              <a:gd name="connsiteX70" fmla="*/ 595497 w 1508539"/>
              <a:gd name="connsiteY70" fmla="*/ 3969950 h 6858000"/>
              <a:gd name="connsiteX71" fmla="*/ 588919 w 1508539"/>
              <a:gd name="connsiteY71" fmla="*/ 3933779 h 6858000"/>
              <a:gd name="connsiteX72" fmla="*/ 590250 w 1508539"/>
              <a:gd name="connsiteY72" fmla="*/ 3933093 h 6858000"/>
              <a:gd name="connsiteX73" fmla="*/ 594604 w 1508539"/>
              <a:gd name="connsiteY73" fmla="*/ 3922082 h 6858000"/>
              <a:gd name="connsiteX74" fmla="*/ 599682 w 1508539"/>
              <a:gd name="connsiteY74" fmla="*/ 3901461 h 6858000"/>
              <a:gd name="connsiteX75" fmla="*/ 622276 w 1508539"/>
              <a:gd name="connsiteY75" fmla="*/ 3813873 h 6858000"/>
              <a:gd name="connsiteX76" fmla="*/ 621701 w 1508539"/>
              <a:gd name="connsiteY76" fmla="*/ 3806161 h 6858000"/>
              <a:gd name="connsiteX77" fmla="*/ 622008 w 1508539"/>
              <a:gd name="connsiteY77" fmla="*/ 3805957 h 6858000"/>
              <a:gd name="connsiteX78" fmla="*/ 622035 w 1508539"/>
              <a:gd name="connsiteY78" fmla="*/ 3797724 h 6858000"/>
              <a:gd name="connsiteX79" fmla="*/ 620650 w 1508539"/>
              <a:gd name="connsiteY79" fmla="*/ 3792098 h 6858000"/>
              <a:gd name="connsiteX80" fmla="*/ 619534 w 1508539"/>
              <a:gd name="connsiteY80" fmla="*/ 3777135 h 6858000"/>
              <a:gd name="connsiteX81" fmla="*/ 621267 w 1508539"/>
              <a:gd name="connsiteY81" fmla="*/ 3771656 h 6858000"/>
              <a:gd name="connsiteX82" fmla="*/ 625010 w 1508539"/>
              <a:gd name="connsiteY82" fmla="*/ 3769007 h 6858000"/>
              <a:gd name="connsiteX83" fmla="*/ 624476 w 1508539"/>
              <a:gd name="connsiteY83" fmla="*/ 3767709 h 6858000"/>
              <a:gd name="connsiteX84" fmla="*/ 633172 w 1508539"/>
              <a:gd name="connsiteY84" fmla="*/ 3738082 h 6858000"/>
              <a:gd name="connsiteX85" fmla="*/ 640518 w 1508539"/>
              <a:gd name="connsiteY85" fmla="*/ 3673397 h 6858000"/>
              <a:gd name="connsiteX86" fmla="*/ 639814 w 1508539"/>
              <a:gd name="connsiteY86" fmla="*/ 3637109 h 6858000"/>
              <a:gd name="connsiteX87" fmla="*/ 643257 w 1508539"/>
              <a:gd name="connsiteY87" fmla="*/ 3536883 h 6858000"/>
              <a:gd name="connsiteX88" fmla="*/ 650795 w 1508539"/>
              <a:gd name="connsiteY88" fmla="*/ 3435652 h 6858000"/>
              <a:gd name="connsiteX89" fmla="*/ 652466 w 1508539"/>
              <a:gd name="connsiteY89" fmla="*/ 3307769 h 6858000"/>
              <a:gd name="connsiteX90" fmla="*/ 670029 w 1508539"/>
              <a:gd name="connsiteY90" fmla="*/ 3250522 h 6858000"/>
              <a:gd name="connsiteX91" fmla="*/ 670454 w 1508539"/>
              <a:gd name="connsiteY91" fmla="*/ 3229163 h 6858000"/>
              <a:gd name="connsiteX92" fmla="*/ 672277 w 1508539"/>
              <a:gd name="connsiteY92" fmla="*/ 3217217 h 6858000"/>
              <a:gd name="connsiteX93" fmla="*/ 659112 w 1508539"/>
              <a:gd name="connsiteY93" fmla="*/ 3183755 h 6858000"/>
              <a:gd name="connsiteX94" fmla="*/ 659613 w 1508539"/>
              <a:gd name="connsiteY94" fmla="*/ 3178642 h 6858000"/>
              <a:gd name="connsiteX95" fmla="*/ 647213 w 1508539"/>
              <a:gd name="connsiteY95" fmla="*/ 3158586 h 6858000"/>
              <a:gd name="connsiteX96" fmla="*/ 632398 w 1508539"/>
              <a:gd name="connsiteY96" fmla="*/ 3129034 h 6858000"/>
              <a:gd name="connsiteX97" fmla="*/ 633063 w 1508539"/>
              <a:gd name="connsiteY97" fmla="*/ 3126682 h 6858000"/>
              <a:gd name="connsiteX98" fmla="*/ 623931 w 1508539"/>
              <a:gd name="connsiteY98" fmla="*/ 3114519 h 6858000"/>
              <a:gd name="connsiteX99" fmla="*/ 610540 w 1508539"/>
              <a:gd name="connsiteY99" fmla="*/ 3106272 h 6858000"/>
              <a:gd name="connsiteX100" fmla="*/ 583270 w 1508539"/>
              <a:gd name="connsiteY100" fmla="*/ 2958185 h 6858000"/>
              <a:gd name="connsiteX101" fmla="*/ 525884 w 1508539"/>
              <a:gd name="connsiteY101" fmla="*/ 2762989 h 6858000"/>
              <a:gd name="connsiteX102" fmla="*/ 474802 w 1508539"/>
              <a:gd name="connsiteY102" fmla="*/ 2554718 h 6858000"/>
              <a:gd name="connsiteX103" fmla="*/ 454896 w 1508539"/>
              <a:gd name="connsiteY103" fmla="*/ 2485734 h 6858000"/>
              <a:gd name="connsiteX104" fmla="*/ 445619 w 1508539"/>
              <a:gd name="connsiteY104" fmla="*/ 2447068 h 6858000"/>
              <a:gd name="connsiteX105" fmla="*/ 432580 w 1508539"/>
              <a:gd name="connsiteY105" fmla="*/ 2425819 h 6858000"/>
              <a:gd name="connsiteX106" fmla="*/ 438579 w 1508539"/>
              <a:gd name="connsiteY106" fmla="*/ 2402874 h 6858000"/>
              <a:gd name="connsiteX107" fmla="*/ 441191 w 1508539"/>
              <a:gd name="connsiteY107" fmla="*/ 2381443 h 6858000"/>
              <a:gd name="connsiteX108" fmla="*/ 417520 w 1508539"/>
              <a:gd name="connsiteY108" fmla="*/ 2261920 h 6858000"/>
              <a:gd name="connsiteX109" fmla="*/ 407407 w 1508539"/>
              <a:gd name="connsiteY109" fmla="*/ 2195378 h 6858000"/>
              <a:gd name="connsiteX110" fmla="*/ 391624 w 1508539"/>
              <a:gd name="connsiteY110" fmla="*/ 2155135 h 6858000"/>
              <a:gd name="connsiteX111" fmla="*/ 389082 w 1508539"/>
              <a:gd name="connsiteY111" fmla="*/ 2118008 h 6858000"/>
              <a:gd name="connsiteX112" fmla="*/ 390075 w 1508539"/>
              <a:gd name="connsiteY112" fmla="*/ 2050531 h 6858000"/>
              <a:gd name="connsiteX113" fmla="*/ 381881 w 1508539"/>
              <a:gd name="connsiteY113" fmla="*/ 1963269 h 6858000"/>
              <a:gd name="connsiteX114" fmla="*/ 363059 w 1508539"/>
              <a:gd name="connsiteY114" fmla="*/ 1906352 h 6858000"/>
              <a:gd name="connsiteX115" fmla="*/ 339616 w 1508539"/>
              <a:gd name="connsiteY115" fmla="*/ 1861531 h 6858000"/>
              <a:gd name="connsiteX116" fmla="*/ 293415 w 1508539"/>
              <a:gd name="connsiteY116" fmla="*/ 1732919 h 6858000"/>
              <a:gd name="connsiteX117" fmla="*/ 265726 w 1508539"/>
              <a:gd name="connsiteY117" fmla="*/ 1663540 h 6858000"/>
              <a:gd name="connsiteX118" fmla="*/ 264852 w 1508539"/>
              <a:gd name="connsiteY118" fmla="*/ 1615777 h 6858000"/>
              <a:gd name="connsiteX119" fmla="*/ 245647 w 1508539"/>
              <a:gd name="connsiteY119" fmla="*/ 1563678 h 6858000"/>
              <a:gd name="connsiteX120" fmla="*/ 258727 w 1508539"/>
              <a:gd name="connsiteY120" fmla="*/ 1519474 h 6858000"/>
              <a:gd name="connsiteX121" fmla="*/ 251469 w 1508539"/>
              <a:gd name="connsiteY121" fmla="*/ 1477995 h 6858000"/>
              <a:gd name="connsiteX122" fmla="*/ 237554 w 1508539"/>
              <a:gd name="connsiteY122" fmla="*/ 1373769 h 6858000"/>
              <a:gd name="connsiteX123" fmla="*/ 245861 w 1508539"/>
              <a:gd name="connsiteY123" fmla="*/ 1307086 h 6858000"/>
              <a:gd name="connsiteX124" fmla="*/ 247049 w 1508539"/>
              <a:gd name="connsiteY124" fmla="*/ 1189033 h 6858000"/>
              <a:gd name="connsiteX125" fmla="*/ 251734 w 1508539"/>
              <a:gd name="connsiteY125" fmla="*/ 1168288 h 6858000"/>
              <a:gd name="connsiteX126" fmla="*/ 244016 w 1508539"/>
              <a:gd name="connsiteY126" fmla="*/ 1142577 h 6858000"/>
              <a:gd name="connsiteX127" fmla="*/ 233322 w 1508539"/>
              <a:gd name="connsiteY127" fmla="*/ 1088484 h 6858000"/>
              <a:gd name="connsiteX128" fmla="*/ 222058 w 1508539"/>
              <a:gd name="connsiteY128" fmla="*/ 1016103 h 6858000"/>
              <a:gd name="connsiteX129" fmla="*/ 223514 w 1508539"/>
              <a:gd name="connsiteY129" fmla="*/ 932283 h 6858000"/>
              <a:gd name="connsiteX130" fmla="*/ 225750 w 1508539"/>
              <a:gd name="connsiteY130" fmla="*/ 915925 h 6858000"/>
              <a:gd name="connsiteX131" fmla="*/ 218379 w 1508539"/>
              <a:gd name="connsiteY131" fmla="*/ 896999 h 6858000"/>
              <a:gd name="connsiteX132" fmla="*/ 187787 w 1508539"/>
              <a:gd name="connsiteY132" fmla="*/ 821517 h 6858000"/>
              <a:gd name="connsiteX133" fmla="*/ 166737 w 1508539"/>
              <a:gd name="connsiteY133" fmla="*/ 751353 h 6858000"/>
              <a:gd name="connsiteX134" fmla="*/ 166295 w 1508539"/>
              <a:gd name="connsiteY134" fmla="*/ 721230 h 6858000"/>
              <a:gd name="connsiteX135" fmla="*/ 151966 w 1508539"/>
              <a:gd name="connsiteY135" fmla="*/ 681659 h 6858000"/>
              <a:gd name="connsiteX136" fmla="*/ 137385 w 1508539"/>
              <a:gd name="connsiteY136" fmla="*/ 635218 h 6858000"/>
              <a:gd name="connsiteX137" fmla="*/ 142396 w 1508539"/>
              <a:gd name="connsiteY137" fmla="*/ 613763 h 6858000"/>
              <a:gd name="connsiteX138" fmla="*/ 128338 w 1508539"/>
              <a:gd name="connsiteY138" fmla="*/ 598582 h 6858000"/>
              <a:gd name="connsiteX139" fmla="*/ 128019 w 1508539"/>
              <a:gd name="connsiteY139" fmla="*/ 576846 h 6858000"/>
              <a:gd name="connsiteX140" fmla="*/ 107645 w 1508539"/>
              <a:gd name="connsiteY140" fmla="*/ 530055 h 6858000"/>
              <a:gd name="connsiteX141" fmla="*/ 106893 w 1508539"/>
              <a:gd name="connsiteY141" fmla="*/ 465389 h 6858000"/>
              <a:gd name="connsiteX142" fmla="*/ 89816 w 1508539"/>
              <a:gd name="connsiteY142" fmla="*/ 424699 h 6858000"/>
              <a:gd name="connsiteX143" fmla="*/ 90191 w 1508539"/>
              <a:gd name="connsiteY143" fmla="*/ 404917 h 6858000"/>
              <a:gd name="connsiteX144" fmla="*/ 70148 w 1508539"/>
              <a:gd name="connsiteY144" fmla="*/ 367211 h 6858000"/>
              <a:gd name="connsiteX145" fmla="*/ 36452 w 1508539"/>
              <a:gd name="connsiteY145" fmla="*/ 268519 h 6858000"/>
              <a:gd name="connsiteX146" fmla="*/ 23935 w 1508539"/>
              <a:gd name="connsiteY146" fmla="*/ 160886 h 6858000"/>
              <a:gd name="connsiteX147" fmla="*/ 19312 w 1508539"/>
              <a:gd name="connsiteY147" fmla="*/ 47336 h 6858000"/>
              <a:gd name="connsiteX148" fmla="*/ 0 w 1508539"/>
              <a:gd name="connsiteY148"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173735 w 1508539"/>
              <a:gd name="connsiteY15" fmla="*/ 6514360 h 6858000"/>
              <a:gd name="connsiteX16" fmla="*/ 215389 w 1508539"/>
              <a:gd name="connsiteY16" fmla="*/ 6478062 h 6858000"/>
              <a:gd name="connsiteX17" fmla="*/ 226078 w 1508539"/>
              <a:gd name="connsiteY17" fmla="*/ 6460325 h 6858000"/>
              <a:gd name="connsiteX18" fmla="*/ 233311 w 1508539"/>
              <a:gd name="connsiteY18" fmla="*/ 6451488 h 6858000"/>
              <a:gd name="connsiteX19" fmla="*/ 234746 w 1508539"/>
              <a:gd name="connsiteY19" fmla="*/ 6451348 h 6858000"/>
              <a:gd name="connsiteX20" fmla="*/ 239104 w 1508539"/>
              <a:gd name="connsiteY20" fmla="*/ 6414240 h 6858000"/>
              <a:gd name="connsiteX21" fmla="*/ 241880 w 1508539"/>
              <a:gd name="connsiteY21" fmla="*/ 6384857 h 6858000"/>
              <a:gd name="connsiteX22" fmla="*/ 240591 w 1508539"/>
              <a:gd name="connsiteY22" fmla="*/ 6367510 h 6858000"/>
              <a:gd name="connsiteX23" fmla="*/ 244471 w 1508539"/>
              <a:gd name="connsiteY23" fmla="*/ 6349778 h 6858000"/>
              <a:gd name="connsiteX24" fmla="*/ 246136 w 1508539"/>
              <a:gd name="connsiteY24" fmla="*/ 6348250 h 6858000"/>
              <a:gd name="connsiteX25" fmla="*/ 262170 w 1508539"/>
              <a:gd name="connsiteY25" fmla="*/ 6281972 h 6858000"/>
              <a:gd name="connsiteX26" fmla="*/ 272933 w 1508539"/>
              <a:gd name="connsiteY26" fmla="*/ 6211940 h 6858000"/>
              <a:gd name="connsiteX27" fmla="*/ 314428 w 1508539"/>
              <a:gd name="connsiteY27" fmla="*/ 6113913 h 6858000"/>
              <a:gd name="connsiteX28" fmla="*/ 318721 w 1508539"/>
              <a:gd name="connsiteY28" fmla="*/ 6028119 h 6858000"/>
              <a:gd name="connsiteX29" fmla="*/ 345501 w 1508539"/>
              <a:gd name="connsiteY29" fmla="*/ 5934687 h 6858000"/>
              <a:gd name="connsiteX30" fmla="*/ 379513 w 1508539"/>
              <a:gd name="connsiteY30" fmla="*/ 5765594 h 6858000"/>
              <a:gd name="connsiteX31" fmla="*/ 411349 w 1508539"/>
              <a:gd name="connsiteY31" fmla="*/ 5693685 h 6858000"/>
              <a:gd name="connsiteX32" fmla="*/ 431404 w 1508539"/>
              <a:gd name="connsiteY32" fmla="*/ 5665173 h 6858000"/>
              <a:gd name="connsiteX33" fmla="*/ 465121 w 1508539"/>
              <a:gd name="connsiteY33" fmla="*/ 5563435 h 6858000"/>
              <a:gd name="connsiteX34" fmla="*/ 494626 w 1508539"/>
              <a:gd name="connsiteY34" fmla="*/ 5476393 h 6858000"/>
              <a:gd name="connsiteX35" fmla="*/ 525819 w 1508539"/>
              <a:gd name="connsiteY35" fmla="*/ 5396260 h 6858000"/>
              <a:gd name="connsiteX36" fmla="*/ 541800 w 1508539"/>
              <a:gd name="connsiteY36" fmla="*/ 5330009 h 6858000"/>
              <a:gd name="connsiteX37" fmla="*/ 575293 w 1508539"/>
              <a:gd name="connsiteY37" fmla="*/ 5273739 h 6858000"/>
              <a:gd name="connsiteX38" fmla="*/ 584892 w 1508539"/>
              <a:gd name="connsiteY38" fmla="*/ 5241779 h 6858000"/>
              <a:gd name="connsiteX39" fmla="*/ 596118 w 1508539"/>
              <a:gd name="connsiteY39" fmla="*/ 5225268 h 6858000"/>
              <a:gd name="connsiteX40" fmla="*/ 597138 w 1508539"/>
              <a:gd name="connsiteY40" fmla="*/ 5217684 h 6858000"/>
              <a:gd name="connsiteX41" fmla="*/ 604479 w 1508539"/>
              <a:gd name="connsiteY41" fmla="*/ 5193377 h 6858000"/>
              <a:gd name="connsiteX42" fmla="*/ 607782 w 1508539"/>
              <a:gd name="connsiteY42" fmla="*/ 5179288 h 6858000"/>
              <a:gd name="connsiteX43" fmla="*/ 608766 w 1508539"/>
              <a:gd name="connsiteY43" fmla="*/ 5173621 h 6858000"/>
              <a:gd name="connsiteX44" fmla="*/ 604400 w 1508539"/>
              <a:gd name="connsiteY44" fmla="*/ 5159961 h 6858000"/>
              <a:gd name="connsiteX45" fmla="*/ 611077 w 1508539"/>
              <a:gd name="connsiteY45" fmla="*/ 5144295 h 6858000"/>
              <a:gd name="connsiteX46" fmla="*/ 608010 w 1508539"/>
              <a:gd name="connsiteY46" fmla="*/ 5125185 h 6858000"/>
              <a:gd name="connsiteX47" fmla="*/ 614840 w 1508539"/>
              <a:gd name="connsiteY47" fmla="*/ 5121884 h 6858000"/>
              <a:gd name="connsiteX48" fmla="*/ 621876 w 1508539"/>
              <a:gd name="connsiteY48" fmla="*/ 5067850 h 6858000"/>
              <a:gd name="connsiteX49" fmla="*/ 624607 w 1508539"/>
              <a:gd name="connsiteY49" fmla="*/ 5060861 h 6858000"/>
              <a:gd name="connsiteX50" fmla="*/ 621311 w 1508539"/>
              <a:gd name="connsiteY50" fmla="*/ 5034192 h 6858000"/>
              <a:gd name="connsiteX51" fmla="*/ 622865 w 1508539"/>
              <a:gd name="connsiteY51" fmla="*/ 4993030 h 6858000"/>
              <a:gd name="connsiteX52" fmla="*/ 629774 w 1508539"/>
              <a:gd name="connsiteY52" fmla="*/ 4946844 h 6858000"/>
              <a:gd name="connsiteX53" fmla="*/ 625630 w 1508539"/>
              <a:gd name="connsiteY53" fmla="*/ 4932692 h 6858000"/>
              <a:gd name="connsiteX54" fmla="*/ 641033 w 1508539"/>
              <a:gd name="connsiteY54" fmla="*/ 4858827 h 6858000"/>
              <a:gd name="connsiteX55" fmla="*/ 646936 w 1508539"/>
              <a:gd name="connsiteY55" fmla="*/ 4821170 h 6858000"/>
              <a:gd name="connsiteX56" fmla="*/ 651669 w 1508539"/>
              <a:gd name="connsiteY56" fmla="*/ 4780965 h 6858000"/>
              <a:gd name="connsiteX57" fmla="*/ 652962 w 1508539"/>
              <a:gd name="connsiteY57" fmla="*/ 4750867 h 6858000"/>
              <a:gd name="connsiteX58" fmla="*/ 650769 w 1508539"/>
              <a:gd name="connsiteY58" fmla="*/ 4690749 h 6858000"/>
              <a:gd name="connsiteX59" fmla="*/ 646249 w 1508539"/>
              <a:gd name="connsiteY59" fmla="*/ 4584173 h 6858000"/>
              <a:gd name="connsiteX60" fmla="*/ 641332 w 1508539"/>
              <a:gd name="connsiteY60" fmla="*/ 4444346 h 6858000"/>
              <a:gd name="connsiteX61" fmla="*/ 637897 w 1508539"/>
              <a:gd name="connsiteY61" fmla="*/ 4375228 h 6858000"/>
              <a:gd name="connsiteX62" fmla="*/ 618550 w 1508539"/>
              <a:gd name="connsiteY62" fmla="*/ 4214165 h 6858000"/>
              <a:gd name="connsiteX63" fmla="*/ 622623 w 1508539"/>
              <a:gd name="connsiteY63" fmla="*/ 4090296 h 6858000"/>
              <a:gd name="connsiteX64" fmla="*/ 607879 w 1508539"/>
              <a:gd name="connsiteY64" fmla="*/ 4033999 h 6858000"/>
              <a:gd name="connsiteX65" fmla="*/ 609028 w 1508539"/>
              <a:gd name="connsiteY65" fmla="*/ 4031933 h 6858000"/>
              <a:gd name="connsiteX66" fmla="*/ 607604 w 1508539"/>
              <a:gd name="connsiteY66" fmla="*/ 4013953 h 6858000"/>
              <a:gd name="connsiteX67" fmla="*/ 593899 w 1508539"/>
              <a:gd name="connsiteY67" fmla="*/ 3974753 h 6858000"/>
              <a:gd name="connsiteX68" fmla="*/ 595497 w 1508539"/>
              <a:gd name="connsiteY68" fmla="*/ 3969950 h 6858000"/>
              <a:gd name="connsiteX69" fmla="*/ 588919 w 1508539"/>
              <a:gd name="connsiteY69" fmla="*/ 3933779 h 6858000"/>
              <a:gd name="connsiteX70" fmla="*/ 590250 w 1508539"/>
              <a:gd name="connsiteY70" fmla="*/ 3933093 h 6858000"/>
              <a:gd name="connsiteX71" fmla="*/ 594604 w 1508539"/>
              <a:gd name="connsiteY71" fmla="*/ 3922082 h 6858000"/>
              <a:gd name="connsiteX72" fmla="*/ 599682 w 1508539"/>
              <a:gd name="connsiteY72" fmla="*/ 3901461 h 6858000"/>
              <a:gd name="connsiteX73" fmla="*/ 622276 w 1508539"/>
              <a:gd name="connsiteY73" fmla="*/ 3813873 h 6858000"/>
              <a:gd name="connsiteX74" fmla="*/ 621701 w 1508539"/>
              <a:gd name="connsiteY74" fmla="*/ 3806161 h 6858000"/>
              <a:gd name="connsiteX75" fmla="*/ 622008 w 1508539"/>
              <a:gd name="connsiteY75" fmla="*/ 3805957 h 6858000"/>
              <a:gd name="connsiteX76" fmla="*/ 622035 w 1508539"/>
              <a:gd name="connsiteY76" fmla="*/ 3797724 h 6858000"/>
              <a:gd name="connsiteX77" fmla="*/ 620650 w 1508539"/>
              <a:gd name="connsiteY77" fmla="*/ 3792098 h 6858000"/>
              <a:gd name="connsiteX78" fmla="*/ 619534 w 1508539"/>
              <a:gd name="connsiteY78" fmla="*/ 3777135 h 6858000"/>
              <a:gd name="connsiteX79" fmla="*/ 621267 w 1508539"/>
              <a:gd name="connsiteY79" fmla="*/ 3771656 h 6858000"/>
              <a:gd name="connsiteX80" fmla="*/ 625010 w 1508539"/>
              <a:gd name="connsiteY80" fmla="*/ 3769007 h 6858000"/>
              <a:gd name="connsiteX81" fmla="*/ 624476 w 1508539"/>
              <a:gd name="connsiteY81" fmla="*/ 3767709 h 6858000"/>
              <a:gd name="connsiteX82" fmla="*/ 633172 w 1508539"/>
              <a:gd name="connsiteY82" fmla="*/ 3738082 h 6858000"/>
              <a:gd name="connsiteX83" fmla="*/ 640518 w 1508539"/>
              <a:gd name="connsiteY83" fmla="*/ 3673397 h 6858000"/>
              <a:gd name="connsiteX84" fmla="*/ 639814 w 1508539"/>
              <a:gd name="connsiteY84" fmla="*/ 3637109 h 6858000"/>
              <a:gd name="connsiteX85" fmla="*/ 643257 w 1508539"/>
              <a:gd name="connsiteY85" fmla="*/ 3536883 h 6858000"/>
              <a:gd name="connsiteX86" fmla="*/ 650795 w 1508539"/>
              <a:gd name="connsiteY86" fmla="*/ 3435652 h 6858000"/>
              <a:gd name="connsiteX87" fmla="*/ 652466 w 1508539"/>
              <a:gd name="connsiteY87" fmla="*/ 3307769 h 6858000"/>
              <a:gd name="connsiteX88" fmla="*/ 670029 w 1508539"/>
              <a:gd name="connsiteY88" fmla="*/ 3250522 h 6858000"/>
              <a:gd name="connsiteX89" fmla="*/ 670454 w 1508539"/>
              <a:gd name="connsiteY89" fmla="*/ 3229163 h 6858000"/>
              <a:gd name="connsiteX90" fmla="*/ 672277 w 1508539"/>
              <a:gd name="connsiteY90" fmla="*/ 3217217 h 6858000"/>
              <a:gd name="connsiteX91" fmla="*/ 659112 w 1508539"/>
              <a:gd name="connsiteY91" fmla="*/ 3183755 h 6858000"/>
              <a:gd name="connsiteX92" fmla="*/ 659613 w 1508539"/>
              <a:gd name="connsiteY92" fmla="*/ 3178642 h 6858000"/>
              <a:gd name="connsiteX93" fmla="*/ 647213 w 1508539"/>
              <a:gd name="connsiteY93" fmla="*/ 3158586 h 6858000"/>
              <a:gd name="connsiteX94" fmla="*/ 632398 w 1508539"/>
              <a:gd name="connsiteY94" fmla="*/ 3129034 h 6858000"/>
              <a:gd name="connsiteX95" fmla="*/ 633063 w 1508539"/>
              <a:gd name="connsiteY95" fmla="*/ 3126682 h 6858000"/>
              <a:gd name="connsiteX96" fmla="*/ 623931 w 1508539"/>
              <a:gd name="connsiteY96" fmla="*/ 3114519 h 6858000"/>
              <a:gd name="connsiteX97" fmla="*/ 610540 w 1508539"/>
              <a:gd name="connsiteY97" fmla="*/ 3106272 h 6858000"/>
              <a:gd name="connsiteX98" fmla="*/ 583270 w 1508539"/>
              <a:gd name="connsiteY98" fmla="*/ 2958185 h 6858000"/>
              <a:gd name="connsiteX99" fmla="*/ 525884 w 1508539"/>
              <a:gd name="connsiteY99" fmla="*/ 2762989 h 6858000"/>
              <a:gd name="connsiteX100" fmla="*/ 474802 w 1508539"/>
              <a:gd name="connsiteY100" fmla="*/ 2554718 h 6858000"/>
              <a:gd name="connsiteX101" fmla="*/ 454896 w 1508539"/>
              <a:gd name="connsiteY101" fmla="*/ 2485734 h 6858000"/>
              <a:gd name="connsiteX102" fmla="*/ 445619 w 1508539"/>
              <a:gd name="connsiteY102" fmla="*/ 2447068 h 6858000"/>
              <a:gd name="connsiteX103" fmla="*/ 432580 w 1508539"/>
              <a:gd name="connsiteY103" fmla="*/ 2425819 h 6858000"/>
              <a:gd name="connsiteX104" fmla="*/ 438579 w 1508539"/>
              <a:gd name="connsiteY104" fmla="*/ 2402874 h 6858000"/>
              <a:gd name="connsiteX105" fmla="*/ 441191 w 1508539"/>
              <a:gd name="connsiteY105" fmla="*/ 2381443 h 6858000"/>
              <a:gd name="connsiteX106" fmla="*/ 417520 w 1508539"/>
              <a:gd name="connsiteY106" fmla="*/ 2261920 h 6858000"/>
              <a:gd name="connsiteX107" fmla="*/ 407407 w 1508539"/>
              <a:gd name="connsiteY107" fmla="*/ 2195378 h 6858000"/>
              <a:gd name="connsiteX108" fmla="*/ 391624 w 1508539"/>
              <a:gd name="connsiteY108" fmla="*/ 2155135 h 6858000"/>
              <a:gd name="connsiteX109" fmla="*/ 389082 w 1508539"/>
              <a:gd name="connsiteY109" fmla="*/ 2118008 h 6858000"/>
              <a:gd name="connsiteX110" fmla="*/ 390075 w 1508539"/>
              <a:gd name="connsiteY110" fmla="*/ 2050531 h 6858000"/>
              <a:gd name="connsiteX111" fmla="*/ 381881 w 1508539"/>
              <a:gd name="connsiteY111" fmla="*/ 1963269 h 6858000"/>
              <a:gd name="connsiteX112" fmla="*/ 363059 w 1508539"/>
              <a:gd name="connsiteY112" fmla="*/ 1906352 h 6858000"/>
              <a:gd name="connsiteX113" fmla="*/ 339616 w 1508539"/>
              <a:gd name="connsiteY113" fmla="*/ 1861531 h 6858000"/>
              <a:gd name="connsiteX114" fmla="*/ 293415 w 1508539"/>
              <a:gd name="connsiteY114" fmla="*/ 1732919 h 6858000"/>
              <a:gd name="connsiteX115" fmla="*/ 265726 w 1508539"/>
              <a:gd name="connsiteY115" fmla="*/ 1663540 h 6858000"/>
              <a:gd name="connsiteX116" fmla="*/ 264852 w 1508539"/>
              <a:gd name="connsiteY116" fmla="*/ 1615777 h 6858000"/>
              <a:gd name="connsiteX117" fmla="*/ 245647 w 1508539"/>
              <a:gd name="connsiteY117" fmla="*/ 1563678 h 6858000"/>
              <a:gd name="connsiteX118" fmla="*/ 258727 w 1508539"/>
              <a:gd name="connsiteY118" fmla="*/ 1519474 h 6858000"/>
              <a:gd name="connsiteX119" fmla="*/ 251469 w 1508539"/>
              <a:gd name="connsiteY119" fmla="*/ 1477995 h 6858000"/>
              <a:gd name="connsiteX120" fmla="*/ 237554 w 1508539"/>
              <a:gd name="connsiteY120" fmla="*/ 1373769 h 6858000"/>
              <a:gd name="connsiteX121" fmla="*/ 245861 w 1508539"/>
              <a:gd name="connsiteY121" fmla="*/ 1307086 h 6858000"/>
              <a:gd name="connsiteX122" fmla="*/ 247049 w 1508539"/>
              <a:gd name="connsiteY122" fmla="*/ 1189033 h 6858000"/>
              <a:gd name="connsiteX123" fmla="*/ 251734 w 1508539"/>
              <a:gd name="connsiteY123" fmla="*/ 1168288 h 6858000"/>
              <a:gd name="connsiteX124" fmla="*/ 244016 w 1508539"/>
              <a:gd name="connsiteY124" fmla="*/ 1142577 h 6858000"/>
              <a:gd name="connsiteX125" fmla="*/ 233322 w 1508539"/>
              <a:gd name="connsiteY125" fmla="*/ 1088484 h 6858000"/>
              <a:gd name="connsiteX126" fmla="*/ 222058 w 1508539"/>
              <a:gd name="connsiteY126" fmla="*/ 1016103 h 6858000"/>
              <a:gd name="connsiteX127" fmla="*/ 223514 w 1508539"/>
              <a:gd name="connsiteY127" fmla="*/ 932283 h 6858000"/>
              <a:gd name="connsiteX128" fmla="*/ 225750 w 1508539"/>
              <a:gd name="connsiteY128" fmla="*/ 915925 h 6858000"/>
              <a:gd name="connsiteX129" fmla="*/ 218379 w 1508539"/>
              <a:gd name="connsiteY129" fmla="*/ 896999 h 6858000"/>
              <a:gd name="connsiteX130" fmla="*/ 187787 w 1508539"/>
              <a:gd name="connsiteY130" fmla="*/ 821517 h 6858000"/>
              <a:gd name="connsiteX131" fmla="*/ 166737 w 1508539"/>
              <a:gd name="connsiteY131" fmla="*/ 751353 h 6858000"/>
              <a:gd name="connsiteX132" fmla="*/ 166295 w 1508539"/>
              <a:gd name="connsiteY132" fmla="*/ 721230 h 6858000"/>
              <a:gd name="connsiteX133" fmla="*/ 151966 w 1508539"/>
              <a:gd name="connsiteY133" fmla="*/ 681659 h 6858000"/>
              <a:gd name="connsiteX134" fmla="*/ 137385 w 1508539"/>
              <a:gd name="connsiteY134" fmla="*/ 635218 h 6858000"/>
              <a:gd name="connsiteX135" fmla="*/ 142396 w 1508539"/>
              <a:gd name="connsiteY135" fmla="*/ 613763 h 6858000"/>
              <a:gd name="connsiteX136" fmla="*/ 128338 w 1508539"/>
              <a:gd name="connsiteY136" fmla="*/ 598582 h 6858000"/>
              <a:gd name="connsiteX137" fmla="*/ 128019 w 1508539"/>
              <a:gd name="connsiteY137" fmla="*/ 576846 h 6858000"/>
              <a:gd name="connsiteX138" fmla="*/ 107645 w 1508539"/>
              <a:gd name="connsiteY138" fmla="*/ 530055 h 6858000"/>
              <a:gd name="connsiteX139" fmla="*/ 106893 w 1508539"/>
              <a:gd name="connsiteY139" fmla="*/ 465389 h 6858000"/>
              <a:gd name="connsiteX140" fmla="*/ 89816 w 1508539"/>
              <a:gd name="connsiteY140" fmla="*/ 424699 h 6858000"/>
              <a:gd name="connsiteX141" fmla="*/ 90191 w 1508539"/>
              <a:gd name="connsiteY141" fmla="*/ 404917 h 6858000"/>
              <a:gd name="connsiteX142" fmla="*/ 70148 w 1508539"/>
              <a:gd name="connsiteY142" fmla="*/ 367211 h 6858000"/>
              <a:gd name="connsiteX143" fmla="*/ 36452 w 1508539"/>
              <a:gd name="connsiteY143" fmla="*/ 268519 h 6858000"/>
              <a:gd name="connsiteX144" fmla="*/ 23935 w 1508539"/>
              <a:gd name="connsiteY144" fmla="*/ 160886 h 6858000"/>
              <a:gd name="connsiteX145" fmla="*/ 19312 w 1508539"/>
              <a:gd name="connsiteY145" fmla="*/ 47336 h 6858000"/>
              <a:gd name="connsiteX146" fmla="*/ 0 w 1508539"/>
              <a:gd name="connsiteY146"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201349 w 1508539"/>
              <a:gd name="connsiteY14" fmla="*/ 6530567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64248 w 1508539"/>
              <a:gd name="connsiteY9" fmla="*/ 6574442 h 6858000"/>
              <a:gd name="connsiteX10" fmla="*/ 164588 w 1508539"/>
              <a:gd name="connsiteY10" fmla="*/ 6568530 h 6858000"/>
              <a:gd name="connsiteX11" fmla="*/ 166997 w 1508539"/>
              <a:gd name="connsiteY11" fmla="*/ 6560674 h 6858000"/>
              <a:gd name="connsiteX12" fmla="*/ 167342 w 1508539"/>
              <a:gd name="connsiteY12" fmla="*/ 6560598 h 6858000"/>
              <a:gd name="connsiteX13" fmla="*/ 201349 w 1508539"/>
              <a:gd name="connsiteY13" fmla="*/ 6530567 h 6858000"/>
              <a:gd name="connsiteX14" fmla="*/ 215389 w 1508539"/>
              <a:gd name="connsiteY14" fmla="*/ 6478062 h 6858000"/>
              <a:gd name="connsiteX15" fmla="*/ 226078 w 1508539"/>
              <a:gd name="connsiteY15" fmla="*/ 6460325 h 6858000"/>
              <a:gd name="connsiteX16" fmla="*/ 233311 w 1508539"/>
              <a:gd name="connsiteY16" fmla="*/ 6451488 h 6858000"/>
              <a:gd name="connsiteX17" fmla="*/ 234746 w 1508539"/>
              <a:gd name="connsiteY17" fmla="*/ 6451348 h 6858000"/>
              <a:gd name="connsiteX18" fmla="*/ 239104 w 1508539"/>
              <a:gd name="connsiteY18" fmla="*/ 6414240 h 6858000"/>
              <a:gd name="connsiteX19" fmla="*/ 241880 w 1508539"/>
              <a:gd name="connsiteY19" fmla="*/ 6384857 h 6858000"/>
              <a:gd name="connsiteX20" fmla="*/ 240591 w 1508539"/>
              <a:gd name="connsiteY20" fmla="*/ 6367510 h 6858000"/>
              <a:gd name="connsiteX21" fmla="*/ 244471 w 1508539"/>
              <a:gd name="connsiteY21" fmla="*/ 6349778 h 6858000"/>
              <a:gd name="connsiteX22" fmla="*/ 246136 w 1508539"/>
              <a:gd name="connsiteY22" fmla="*/ 6348250 h 6858000"/>
              <a:gd name="connsiteX23" fmla="*/ 262170 w 1508539"/>
              <a:gd name="connsiteY23" fmla="*/ 6281972 h 6858000"/>
              <a:gd name="connsiteX24" fmla="*/ 272933 w 1508539"/>
              <a:gd name="connsiteY24" fmla="*/ 6211940 h 6858000"/>
              <a:gd name="connsiteX25" fmla="*/ 314428 w 1508539"/>
              <a:gd name="connsiteY25" fmla="*/ 6113913 h 6858000"/>
              <a:gd name="connsiteX26" fmla="*/ 318721 w 1508539"/>
              <a:gd name="connsiteY26" fmla="*/ 6028119 h 6858000"/>
              <a:gd name="connsiteX27" fmla="*/ 345501 w 1508539"/>
              <a:gd name="connsiteY27" fmla="*/ 5934687 h 6858000"/>
              <a:gd name="connsiteX28" fmla="*/ 379513 w 1508539"/>
              <a:gd name="connsiteY28" fmla="*/ 5765594 h 6858000"/>
              <a:gd name="connsiteX29" fmla="*/ 411349 w 1508539"/>
              <a:gd name="connsiteY29" fmla="*/ 5693685 h 6858000"/>
              <a:gd name="connsiteX30" fmla="*/ 431404 w 1508539"/>
              <a:gd name="connsiteY30" fmla="*/ 5665173 h 6858000"/>
              <a:gd name="connsiteX31" fmla="*/ 465121 w 1508539"/>
              <a:gd name="connsiteY31" fmla="*/ 5563435 h 6858000"/>
              <a:gd name="connsiteX32" fmla="*/ 494626 w 1508539"/>
              <a:gd name="connsiteY32" fmla="*/ 5476393 h 6858000"/>
              <a:gd name="connsiteX33" fmla="*/ 525819 w 1508539"/>
              <a:gd name="connsiteY33" fmla="*/ 5396260 h 6858000"/>
              <a:gd name="connsiteX34" fmla="*/ 541800 w 1508539"/>
              <a:gd name="connsiteY34" fmla="*/ 5330009 h 6858000"/>
              <a:gd name="connsiteX35" fmla="*/ 575293 w 1508539"/>
              <a:gd name="connsiteY35" fmla="*/ 5273739 h 6858000"/>
              <a:gd name="connsiteX36" fmla="*/ 584892 w 1508539"/>
              <a:gd name="connsiteY36" fmla="*/ 5241779 h 6858000"/>
              <a:gd name="connsiteX37" fmla="*/ 596118 w 1508539"/>
              <a:gd name="connsiteY37" fmla="*/ 5225268 h 6858000"/>
              <a:gd name="connsiteX38" fmla="*/ 597138 w 1508539"/>
              <a:gd name="connsiteY38" fmla="*/ 5217684 h 6858000"/>
              <a:gd name="connsiteX39" fmla="*/ 604479 w 1508539"/>
              <a:gd name="connsiteY39" fmla="*/ 5193377 h 6858000"/>
              <a:gd name="connsiteX40" fmla="*/ 607782 w 1508539"/>
              <a:gd name="connsiteY40" fmla="*/ 5179288 h 6858000"/>
              <a:gd name="connsiteX41" fmla="*/ 608766 w 1508539"/>
              <a:gd name="connsiteY41" fmla="*/ 5173621 h 6858000"/>
              <a:gd name="connsiteX42" fmla="*/ 604400 w 1508539"/>
              <a:gd name="connsiteY42" fmla="*/ 5159961 h 6858000"/>
              <a:gd name="connsiteX43" fmla="*/ 611077 w 1508539"/>
              <a:gd name="connsiteY43" fmla="*/ 5144295 h 6858000"/>
              <a:gd name="connsiteX44" fmla="*/ 608010 w 1508539"/>
              <a:gd name="connsiteY44" fmla="*/ 5125185 h 6858000"/>
              <a:gd name="connsiteX45" fmla="*/ 614840 w 1508539"/>
              <a:gd name="connsiteY45" fmla="*/ 5121884 h 6858000"/>
              <a:gd name="connsiteX46" fmla="*/ 621876 w 1508539"/>
              <a:gd name="connsiteY46" fmla="*/ 5067850 h 6858000"/>
              <a:gd name="connsiteX47" fmla="*/ 624607 w 1508539"/>
              <a:gd name="connsiteY47" fmla="*/ 5060861 h 6858000"/>
              <a:gd name="connsiteX48" fmla="*/ 621311 w 1508539"/>
              <a:gd name="connsiteY48" fmla="*/ 5034192 h 6858000"/>
              <a:gd name="connsiteX49" fmla="*/ 622865 w 1508539"/>
              <a:gd name="connsiteY49" fmla="*/ 4993030 h 6858000"/>
              <a:gd name="connsiteX50" fmla="*/ 629774 w 1508539"/>
              <a:gd name="connsiteY50" fmla="*/ 4946844 h 6858000"/>
              <a:gd name="connsiteX51" fmla="*/ 625630 w 1508539"/>
              <a:gd name="connsiteY51" fmla="*/ 4932692 h 6858000"/>
              <a:gd name="connsiteX52" fmla="*/ 641033 w 1508539"/>
              <a:gd name="connsiteY52" fmla="*/ 4858827 h 6858000"/>
              <a:gd name="connsiteX53" fmla="*/ 646936 w 1508539"/>
              <a:gd name="connsiteY53" fmla="*/ 4821170 h 6858000"/>
              <a:gd name="connsiteX54" fmla="*/ 651669 w 1508539"/>
              <a:gd name="connsiteY54" fmla="*/ 4780965 h 6858000"/>
              <a:gd name="connsiteX55" fmla="*/ 652962 w 1508539"/>
              <a:gd name="connsiteY55" fmla="*/ 4750867 h 6858000"/>
              <a:gd name="connsiteX56" fmla="*/ 650769 w 1508539"/>
              <a:gd name="connsiteY56" fmla="*/ 4690749 h 6858000"/>
              <a:gd name="connsiteX57" fmla="*/ 646249 w 1508539"/>
              <a:gd name="connsiteY57" fmla="*/ 4584173 h 6858000"/>
              <a:gd name="connsiteX58" fmla="*/ 641332 w 1508539"/>
              <a:gd name="connsiteY58" fmla="*/ 4444346 h 6858000"/>
              <a:gd name="connsiteX59" fmla="*/ 637897 w 1508539"/>
              <a:gd name="connsiteY59" fmla="*/ 4375228 h 6858000"/>
              <a:gd name="connsiteX60" fmla="*/ 618550 w 1508539"/>
              <a:gd name="connsiteY60" fmla="*/ 4214165 h 6858000"/>
              <a:gd name="connsiteX61" fmla="*/ 622623 w 1508539"/>
              <a:gd name="connsiteY61" fmla="*/ 4090296 h 6858000"/>
              <a:gd name="connsiteX62" fmla="*/ 607879 w 1508539"/>
              <a:gd name="connsiteY62" fmla="*/ 4033999 h 6858000"/>
              <a:gd name="connsiteX63" fmla="*/ 609028 w 1508539"/>
              <a:gd name="connsiteY63" fmla="*/ 4031933 h 6858000"/>
              <a:gd name="connsiteX64" fmla="*/ 607604 w 1508539"/>
              <a:gd name="connsiteY64" fmla="*/ 4013953 h 6858000"/>
              <a:gd name="connsiteX65" fmla="*/ 593899 w 1508539"/>
              <a:gd name="connsiteY65" fmla="*/ 3974753 h 6858000"/>
              <a:gd name="connsiteX66" fmla="*/ 595497 w 1508539"/>
              <a:gd name="connsiteY66" fmla="*/ 3969950 h 6858000"/>
              <a:gd name="connsiteX67" fmla="*/ 588919 w 1508539"/>
              <a:gd name="connsiteY67" fmla="*/ 3933779 h 6858000"/>
              <a:gd name="connsiteX68" fmla="*/ 590250 w 1508539"/>
              <a:gd name="connsiteY68" fmla="*/ 3933093 h 6858000"/>
              <a:gd name="connsiteX69" fmla="*/ 594604 w 1508539"/>
              <a:gd name="connsiteY69" fmla="*/ 3922082 h 6858000"/>
              <a:gd name="connsiteX70" fmla="*/ 599682 w 1508539"/>
              <a:gd name="connsiteY70" fmla="*/ 3901461 h 6858000"/>
              <a:gd name="connsiteX71" fmla="*/ 622276 w 1508539"/>
              <a:gd name="connsiteY71" fmla="*/ 3813873 h 6858000"/>
              <a:gd name="connsiteX72" fmla="*/ 621701 w 1508539"/>
              <a:gd name="connsiteY72" fmla="*/ 3806161 h 6858000"/>
              <a:gd name="connsiteX73" fmla="*/ 622008 w 1508539"/>
              <a:gd name="connsiteY73" fmla="*/ 3805957 h 6858000"/>
              <a:gd name="connsiteX74" fmla="*/ 622035 w 1508539"/>
              <a:gd name="connsiteY74" fmla="*/ 3797724 h 6858000"/>
              <a:gd name="connsiteX75" fmla="*/ 620650 w 1508539"/>
              <a:gd name="connsiteY75" fmla="*/ 3792098 h 6858000"/>
              <a:gd name="connsiteX76" fmla="*/ 619534 w 1508539"/>
              <a:gd name="connsiteY76" fmla="*/ 3777135 h 6858000"/>
              <a:gd name="connsiteX77" fmla="*/ 621267 w 1508539"/>
              <a:gd name="connsiteY77" fmla="*/ 3771656 h 6858000"/>
              <a:gd name="connsiteX78" fmla="*/ 625010 w 1508539"/>
              <a:gd name="connsiteY78" fmla="*/ 3769007 h 6858000"/>
              <a:gd name="connsiteX79" fmla="*/ 624476 w 1508539"/>
              <a:gd name="connsiteY79" fmla="*/ 3767709 h 6858000"/>
              <a:gd name="connsiteX80" fmla="*/ 633172 w 1508539"/>
              <a:gd name="connsiteY80" fmla="*/ 3738082 h 6858000"/>
              <a:gd name="connsiteX81" fmla="*/ 640518 w 1508539"/>
              <a:gd name="connsiteY81" fmla="*/ 3673397 h 6858000"/>
              <a:gd name="connsiteX82" fmla="*/ 639814 w 1508539"/>
              <a:gd name="connsiteY82" fmla="*/ 3637109 h 6858000"/>
              <a:gd name="connsiteX83" fmla="*/ 643257 w 1508539"/>
              <a:gd name="connsiteY83" fmla="*/ 3536883 h 6858000"/>
              <a:gd name="connsiteX84" fmla="*/ 650795 w 1508539"/>
              <a:gd name="connsiteY84" fmla="*/ 3435652 h 6858000"/>
              <a:gd name="connsiteX85" fmla="*/ 652466 w 1508539"/>
              <a:gd name="connsiteY85" fmla="*/ 3307769 h 6858000"/>
              <a:gd name="connsiteX86" fmla="*/ 670029 w 1508539"/>
              <a:gd name="connsiteY86" fmla="*/ 3250522 h 6858000"/>
              <a:gd name="connsiteX87" fmla="*/ 670454 w 1508539"/>
              <a:gd name="connsiteY87" fmla="*/ 3229163 h 6858000"/>
              <a:gd name="connsiteX88" fmla="*/ 672277 w 1508539"/>
              <a:gd name="connsiteY88" fmla="*/ 3217217 h 6858000"/>
              <a:gd name="connsiteX89" fmla="*/ 659112 w 1508539"/>
              <a:gd name="connsiteY89" fmla="*/ 3183755 h 6858000"/>
              <a:gd name="connsiteX90" fmla="*/ 659613 w 1508539"/>
              <a:gd name="connsiteY90" fmla="*/ 3178642 h 6858000"/>
              <a:gd name="connsiteX91" fmla="*/ 647213 w 1508539"/>
              <a:gd name="connsiteY91" fmla="*/ 3158586 h 6858000"/>
              <a:gd name="connsiteX92" fmla="*/ 632398 w 1508539"/>
              <a:gd name="connsiteY92" fmla="*/ 3129034 h 6858000"/>
              <a:gd name="connsiteX93" fmla="*/ 633063 w 1508539"/>
              <a:gd name="connsiteY93" fmla="*/ 3126682 h 6858000"/>
              <a:gd name="connsiteX94" fmla="*/ 623931 w 1508539"/>
              <a:gd name="connsiteY94" fmla="*/ 3114519 h 6858000"/>
              <a:gd name="connsiteX95" fmla="*/ 610540 w 1508539"/>
              <a:gd name="connsiteY95" fmla="*/ 3106272 h 6858000"/>
              <a:gd name="connsiteX96" fmla="*/ 583270 w 1508539"/>
              <a:gd name="connsiteY96" fmla="*/ 2958185 h 6858000"/>
              <a:gd name="connsiteX97" fmla="*/ 525884 w 1508539"/>
              <a:gd name="connsiteY97" fmla="*/ 2762989 h 6858000"/>
              <a:gd name="connsiteX98" fmla="*/ 474802 w 1508539"/>
              <a:gd name="connsiteY98" fmla="*/ 2554718 h 6858000"/>
              <a:gd name="connsiteX99" fmla="*/ 454896 w 1508539"/>
              <a:gd name="connsiteY99" fmla="*/ 2485734 h 6858000"/>
              <a:gd name="connsiteX100" fmla="*/ 445619 w 1508539"/>
              <a:gd name="connsiteY100" fmla="*/ 2447068 h 6858000"/>
              <a:gd name="connsiteX101" fmla="*/ 432580 w 1508539"/>
              <a:gd name="connsiteY101" fmla="*/ 2425819 h 6858000"/>
              <a:gd name="connsiteX102" fmla="*/ 438579 w 1508539"/>
              <a:gd name="connsiteY102" fmla="*/ 2402874 h 6858000"/>
              <a:gd name="connsiteX103" fmla="*/ 441191 w 1508539"/>
              <a:gd name="connsiteY103" fmla="*/ 2381443 h 6858000"/>
              <a:gd name="connsiteX104" fmla="*/ 417520 w 1508539"/>
              <a:gd name="connsiteY104" fmla="*/ 2261920 h 6858000"/>
              <a:gd name="connsiteX105" fmla="*/ 407407 w 1508539"/>
              <a:gd name="connsiteY105" fmla="*/ 2195378 h 6858000"/>
              <a:gd name="connsiteX106" fmla="*/ 391624 w 1508539"/>
              <a:gd name="connsiteY106" fmla="*/ 2155135 h 6858000"/>
              <a:gd name="connsiteX107" fmla="*/ 389082 w 1508539"/>
              <a:gd name="connsiteY107" fmla="*/ 2118008 h 6858000"/>
              <a:gd name="connsiteX108" fmla="*/ 390075 w 1508539"/>
              <a:gd name="connsiteY108" fmla="*/ 2050531 h 6858000"/>
              <a:gd name="connsiteX109" fmla="*/ 381881 w 1508539"/>
              <a:gd name="connsiteY109" fmla="*/ 1963269 h 6858000"/>
              <a:gd name="connsiteX110" fmla="*/ 363059 w 1508539"/>
              <a:gd name="connsiteY110" fmla="*/ 1906352 h 6858000"/>
              <a:gd name="connsiteX111" fmla="*/ 339616 w 1508539"/>
              <a:gd name="connsiteY111" fmla="*/ 1861531 h 6858000"/>
              <a:gd name="connsiteX112" fmla="*/ 293415 w 1508539"/>
              <a:gd name="connsiteY112" fmla="*/ 1732919 h 6858000"/>
              <a:gd name="connsiteX113" fmla="*/ 265726 w 1508539"/>
              <a:gd name="connsiteY113" fmla="*/ 1663540 h 6858000"/>
              <a:gd name="connsiteX114" fmla="*/ 264852 w 1508539"/>
              <a:gd name="connsiteY114" fmla="*/ 1615777 h 6858000"/>
              <a:gd name="connsiteX115" fmla="*/ 245647 w 1508539"/>
              <a:gd name="connsiteY115" fmla="*/ 1563678 h 6858000"/>
              <a:gd name="connsiteX116" fmla="*/ 258727 w 1508539"/>
              <a:gd name="connsiteY116" fmla="*/ 1519474 h 6858000"/>
              <a:gd name="connsiteX117" fmla="*/ 251469 w 1508539"/>
              <a:gd name="connsiteY117" fmla="*/ 1477995 h 6858000"/>
              <a:gd name="connsiteX118" fmla="*/ 237554 w 1508539"/>
              <a:gd name="connsiteY118" fmla="*/ 1373769 h 6858000"/>
              <a:gd name="connsiteX119" fmla="*/ 245861 w 1508539"/>
              <a:gd name="connsiteY119" fmla="*/ 1307086 h 6858000"/>
              <a:gd name="connsiteX120" fmla="*/ 247049 w 1508539"/>
              <a:gd name="connsiteY120" fmla="*/ 1189033 h 6858000"/>
              <a:gd name="connsiteX121" fmla="*/ 251734 w 1508539"/>
              <a:gd name="connsiteY121" fmla="*/ 1168288 h 6858000"/>
              <a:gd name="connsiteX122" fmla="*/ 244016 w 1508539"/>
              <a:gd name="connsiteY122" fmla="*/ 1142577 h 6858000"/>
              <a:gd name="connsiteX123" fmla="*/ 233322 w 1508539"/>
              <a:gd name="connsiteY123" fmla="*/ 1088484 h 6858000"/>
              <a:gd name="connsiteX124" fmla="*/ 222058 w 1508539"/>
              <a:gd name="connsiteY124" fmla="*/ 1016103 h 6858000"/>
              <a:gd name="connsiteX125" fmla="*/ 223514 w 1508539"/>
              <a:gd name="connsiteY125" fmla="*/ 932283 h 6858000"/>
              <a:gd name="connsiteX126" fmla="*/ 225750 w 1508539"/>
              <a:gd name="connsiteY126" fmla="*/ 915925 h 6858000"/>
              <a:gd name="connsiteX127" fmla="*/ 218379 w 1508539"/>
              <a:gd name="connsiteY127" fmla="*/ 896999 h 6858000"/>
              <a:gd name="connsiteX128" fmla="*/ 187787 w 1508539"/>
              <a:gd name="connsiteY128" fmla="*/ 821517 h 6858000"/>
              <a:gd name="connsiteX129" fmla="*/ 166737 w 1508539"/>
              <a:gd name="connsiteY129" fmla="*/ 751353 h 6858000"/>
              <a:gd name="connsiteX130" fmla="*/ 166295 w 1508539"/>
              <a:gd name="connsiteY130" fmla="*/ 721230 h 6858000"/>
              <a:gd name="connsiteX131" fmla="*/ 151966 w 1508539"/>
              <a:gd name="connsiteY131" fmla="*/ 681659 h 6858000"/>
              <a:gd name="connsiteX132" fmla="*/ 137385 w 1508539"/>
              <a:gd name="connsiteY132" fmla="*/ 635218 h 6858000"/>
              <a:gd name="connsiteX133" fmla="*/ 142396 w 1508539"/>
              <a:gd name="connsiteY133" fmla="*/ 613763 h 6858000"/>
              <a:gd name="connsiteX134" fmla="*/ 128338 w 1508539"/>
              <a:gd name="connsiteY134" fmla="*/ 598582 h 6858000"/>
              <a:gd name="connsiteX135" fmla="*/ 128019 w 1508539"/>
              <a:gd name="connsiteY135" fmla="*/ 576846 h 6858000"/>
              <a:gd name="connsiteX136" fmla="*/ 107645 w 1508539"/>
              <a:gd name="connsiteY136" fmla="*/ 530055 h 6858000"/>
              <a:gd name="connsiteX137" fmla="*/ 106893 w 1508539"/>
              <a:gd name="connsiteY137" fmla="*/ 465389 h 6858000"/>
              <a:gd name="connsiteX138" fmla="*/ 89816 w 1508539"/>
              <a:gd name="connsiteY138" fmla="*/ 424699 h 6858000"/>
              <a:gd name="connsiteX139" fmla="*/ 90191 w 1508539"/>
              <a:gd name="connsiteY139" fmla="*/ 404917 h 6858000"/>
              <a:gd name="connsiteX140" fmla="*/ 70148 w 1508539"/>
              <a:gd name="connsiteY140" fmla="*/ 367211 h 6858000"/>
              <a:gd name="connsiteX141" fmla="*/ 36452 w 1508539"/>
              <a:gd name="connsiteY141" fmla="*/ 268519 h 6858000"/>
              <a:gd name="connsiteX142" fmla="*/ 23935 w 1508539"/>
              <a:gd name="connsiteY142" fmla="*/ 160886 h 6858000"/>
              <a:gd name="connsiteX143" fmla="*/ 19312 w 1508539"/>
              <a:gd name="connsiteY143" fmla="*/ 47336 h 6858000"/>
              <a:gd name="connsiteX144" fmla="*/ 0 w 1508539"/>
              <a:gd name="connsiteY144"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379513 w 1508539"/>
              <a:gd name="connsiteY27" fmla="*/ 5765594 h 6858000"/>
              <a:gd name="connsiteX28" fmla="*/ 411349 w 1508539"/>
              <a:gd name="connsiteY28" fmla="*/ 5693685 h 6858000"/>
              <a:gd name="connsiteX29" fmla="*/ 431404 w 1508539"/>
              <a:gd name="connsiteY29" fmla="*/ 5665173 h 6858000"/>
              <a:gd name="connsiteX30" fmla="*/ 465121 w 1508539"/>
              <a:gd name="connsiteY30" fmla="*/ 5563435 h 6858000"/>
              <a:gd name="connsiteX31" fmla="*/ 494626 w 1508539"/>
              <a:gd name="connsiteY31" fmla="*/ 5476393 h 6858000"/>
              <a:gd name="connsiteX32" fmla="*/ 525819 w 1508539"/>
              <a:gd name="connsiteY32" fmla="*/ 5396260 h 6858000"/>
              <a:gd name="connsiteX33" fmla="*/ 541800 w 1508539"/>
              <a:gd name="connsiteY33" fmla="*/ 5330009 h 6858000"/>
              <a:gd name="connsiteX34" fmla="*/ 575293 w 1508539"/>
              <a:gd name="connsiteY34" fmla="*/ 5273739 h 6858000"/>
              <a:gd name="connsiteX35" fmla="*/ 584892 w 1508539"/>
              <a:gd name="connsiteY35" fmla="*/ 5241779 h 6858000"/>
              <a:gd name="connsiteX36" fmla="*/ 596118 w 1508539"/>
              <a:gd name="connsiteY36" fmla="*/ 5225268 h 6858000"/>
              <a:gd name="connsiteX37" fmla="*/ 597138 w 1508539"/>
              <a:gd name="connsiteY37" fmla="*/ 5217684 h 6858000"/>
              <a:gd name="connsiteX38" fmla="*/ 604479 w 1508539"/>
              <a:gd name="connsiteY38" fmla="*/ 5193377 h 6858000"/>
              <a:gd name="connsiteX39" fmla="*/ 607782 w 1508539"/>
              <a:gd name="connsiteY39" fmla="*/ 5179288 h 6858000"/>
              <a:gd name="connsiteX40" fmla="*/ 608766 w 1508539"/>
              <a:gd name="connsiteY40" fmla="*/ 5173621 h 6858000"/>
              <a:gd name="connsiteX41" fmla="*/ 604400 w 1508539"/>
              <a:gd name="connsiteY41" fmla="*/ 5159961 h 6858000"/>
              <a:gd name="connsiteX42" fmla="*/ 611077 w 1508539"/>
              <a:gd name="connsiteY42" fmla="*/ 5144295 h 6858000"/>
              <a:gd name="connsiteX43" fmla="*/ 608010 w 1508539"/>
              <a:gd name="connsiteY43" fmla="*/ 5125185 h 6858000"/>
              <a:gd name="connsiteX44" fmla="*/ 614840 w 1508539"/>
              <a:gd name="connsiteY44" fmla="*/ 5121884 h 6858000"/>
              <a:gd name="connsiteX45" fmla="*/ 621876 w 1508539"/>
              <a:gd name="connsiteY45" fmla="*/ 5067850 h 6858000"/>
              <a:gd name="connsiteX46" fmla="*/ 624607 w 1508539"/>
              <a:gd name="connsiteY46" fmla="*/ 5060861 h 6858000"/>
              <a:gd name="connsiteX47" fmla="*/ 621311 w 1508539"/>
              <a:gd name="connsiteY47" fmla="*/ 5034192 h 6858000"/>
              <a:gd name="connsiteX48" fmla="*/ 622865 w 1508539"/>
              <a:gd name="connsiteY48" fmla="*/ 4993030 h 6858000"/>
              <a:gd name="connsiteX49" fmla="*/ 629774 w 1508539"/>
              <a:gd name="connsiteY49" fmla="*/ 4946844 h 6858000"/>
              <a:gd name="connsiteX50" fmla="*/ 625630 w 1508539"/>
              <a:gd name="connsiteY50" fmla="*/ 4932692 h 6858000"/>
              <a:gd name="connsiteX51" fmla="*/ 641033 w 1508539"/>
              <a:gd name="connsiteY51" fmla="*/ 4858827 h 6858000"/>
              <a:gd name="connsiteX52" fmla="*/ 646936 w 1508539"/>
              <a:gd name="connsiteY52" fmla="*/ 4821170 h 6858000"/>
              <a:gd name="connsiteX53" fmla="*/ 651669 w 1508539"/>
              <a:gd name="connsiteY53" fmla="*/ 4780965 h 6858000"/>
              <a:gd name="connsiteX54" fmla="*/ 652962 w 1508539"/>
              <a:gd name="connsiteY54" fmla="*/ 4750867 h 6858000"/>
              <a:gd name="connsiteX55" fmla="*/ 650769 w 1508539"/>
              <a:gd name="connsiteY55" fmla="*/ 4690749 h 6858000"/>
              <a:gd name="connsiteX56" fmla="*/ 646249 w 1508539"/>
              <a:gd name="connsiteY56" fmla="*/ 4584173 h 6858000"/>
              <a:gd name="connsiteX57" fmla="*/ 641332 w 1508539"/>
              <a:gd name="connsiteY57" fmla="*/ 4444346 h 6858000"/>
              <a:gd name="connsiteX58" fmla="*/ 637897 w 1508539"/>
              <a:gd name="connsiteY58" fmla="*/ 4375228 h 6858000"/>
              <a:gd name="connsiteX59" fmla="*/ 618550 w 1508539"/>
              <a:gd name="connsiteY59" fmla="*/ 4214165 h 6858000"/>
              <a:gd name="connsiteX60" fmla="*/ 622623 w 1508539"/>
              <a:gd name="connsiteY60" fmla="*/ 4090296 h 6858000"/>
              <a:gd name="connsiteX61" fmla="*/ 607879 w 1508539"/>
              <a:gd name="connsiteY61" fmla="*/ 4033999 h 6858000"/>
              <a:gd name="connsiteX62" fmla="*/ 609028 w 1508539"/>
              <a:gd name="connsiteY62" fmla="*/ 4031933 h 6858000"/>
              <a:gd name="connsiteX63" fmla="*/ 607604 w 1508539"/>
              <a:gd name="connsiteY63" fmla="*/ 4013953 h 6858000"/>
              <a:gd name="connsiteX64" fmla="*/ 593899 w 1508539"/>
              <a:gd name="connsiteY64" fmla="*/ 3974753 h 6858000"/>
              <a:gd name="connsiteX65" fmla="*/ 595497 w 1508539"/>
              <a:gd name="connsiteY65" fmla="*/ 3969950 h 6858000"/>
              <a:gd name="connsiteX66" fmla="*/ 588919 w 1508539"/>
              <a:gd name="connsiteY66" fmla="*/ 3933779 h 6858000"/>
              <a:gd name="connsiteX67" fmla="*/ 590250 w 1508539"/>
              <a:gd name="connsiteY67" fmla="*/ 3933093 h 6858000"/>
              <a:gd name="connsiteX68" fmla="*/ 594604 w 1508539"/>
              <a:gd name="connsiteY68" fmla="*/ 3922082 h 6858000"/>
              <a:gd name="connsiteX69" fmla="*/ 599682 w 1508539"/>
              <a:gd name="connsiteY69" fmla="*/ 3901461 h 6858000"/>
              <a:gd name="connsiteX70" fmla="*/ 622276 w 1508539"/>
              <a:gd name="connsiteY70" fmla="*/ 3813873 h 6858000"/>
              <a:gd name="connsiteX71" fmla="*/ 621701 w 1508539"/>
              <a:gd name="connsiteY71" fmla="*/ 3806161 h 6858000"/>
              <a:gd name="connsiteX72" fmla="*/ 622008 w 1508539"/>
              <a:gd name="connsiteY72" fmla="*/ 3805957 h 6858000"/>
              <a:gd name="connsiteX73" fmla="*/ 622035 w 1508539"/>
              <a:gd name="connsiteY73" fmla="*/ 3797724 h 6858000"/>
              <a:gd name="connsiteX74" fmla="*/ 620650 w 1508539"/>
              <a:gd name="connsiteY74" fmla="*/ 3792098 h 6858000"/>
              <a:gd name="connsiteX75" fmla="*/ 619534 w 1508539"/>
              <a:gd name="connsiteY75" fmla="*/ 3777135 h 6858000"/>
              <a:gd name="connsiteX76" fmla="*/ 621267 w 1508539"/>
              <a:gd name="connsiteY76" fmla="*/ 3771656 h 6858000"/>
              <a:gd name="connsiteX77" fmla="*/ 625010 w 1508539"/>
              <a:gd name="connsiteY77" fmla="*/ 3769007 h 6858000"/>
              <a:gd name="connsiteX78" fmla="*/ 624476 w 1508539"/>
              <a:gd name="connsiteY78" fmla="*/ 3767709 h 6858000"/>
              <a:gd name="connsiteX79" fmla="*/ 633172 w 1508539"/>
              <a:gd name="connsiteY79" fmla="*/ 3738082 h 6858000"/>
              <a:gd name="connsiteX80" fmla="*/ 640518 w 1508539"/>
              <a:gd name="connsiteY80" fmla="*/ 3673397 h 6858000"/>
              <a:gd name="connsiteX81" fmla="*/ 639814 w 1508539"/>
              <a:gd name="connsiteY81" fmla="*/ 3637109 h 6858000"/>
              <a:gd name="connsiteX82" fmla="*/ 643257 w 1508539"/>
              <a:gd name="connsiteY82" fmla="*/ 3536883 h 6858000"/>
              <a:gd name="connsiteX83" fmla="*/ 650795 w 1508539"/>
              <a:gd name="connsiteY83" fmla="*/ 3435652 h 6858000"/>
              <a:gd name="connsiteX84" fmla="*/ 652466 w 1508539"/>
              <a:gd name="connsiteY84" fmla="*/ 3307769 h 6858000"/>
              <a:gd name="connsiteX85" fmla="*/ 670029 w 1508539"/>
              <a:gd name="connsiteY85" fmla="*/ 3250522 h 6858000"/>
              <a:gd name="connsiteX86" fmla="*/ 670454 w 1508539"/>
              <a:gd name="connsiteY86" fmla="*/ 3229163 h 6858000"/>
              <a:gd name="connsiteX87" fmla="*/ 672277 w 1508539"/>
              <a:gd name="connsiteY87" fmla="*/ 3217217 h 6858000"/>
              <a:gd name="connsiteX88" fmla="*/ 659112 w 1508539"/>
              <a:gd name="connsiteY88" fmla="*/ 3183755 h 6858000"/>
              <a:gd name="connsiteX89" fmla="*/ 659613 w 1508539"/>
              <a:gd name="connsiteY89" fmla="*/ 3178642 h 6858000"/>
              <a:gd name="connsiteX90" fmla="*/ 647213 w 1508539"/>
              <a:gd name="connsiteY90" fmla="*/ 3158586 h 6858000"/>
              <a:gd name="connsiteX91" fmla="*/ 632398 w 1508539"/>
              <a:gd name="connsiteY91" fmla="*/ 3129034 h 6858000"/>
              <a:gd name="connsiteX92" fmla="*/ 633063 w 1508539"/>
              <a:gd name="connsiteY92" fmla="*/ 3126682 h 6858000"/>
              <a:gd name="connsiteX93" fmla="*/ 623931 w 1508539"/>
              <a:gd name="connsiteY93" fmla="*/ 3114519 h 6858000"/>
              <a:gd name="connsiteX94" fmla="*/ 610540 w 1508539"/>
              <a:gd name="connsiteY94" fmla="*/ 3106272 h 6858000"/>
              <a:gd name="connsiteX95" fmla="*/ 583270 w 1508539"/>
              <a:gd name="connsiteY95" fmla="*/ 2958185 h 6858000"/>
              <a:gd name="connsiteX96" fmla="*/ 525884 w 1508539"/>
              <a:gd name="connsiteY96" fmla="*/ 2762989 h 6858000"/>
              <a:gd name="connsiteX97" fmla="*/ 474802 w 1508539"/>
              <a:gd name="connsiteY97" fmla="*/ 2554718 h 6858000"/>
              <a:gd name="connsiteX98" fmla="*/ 454896 w 1508539"/>
              <a:gd name="connsiteY98" fmla="*/ 2485734 h 6858000"/>
              <a:gd name="connsiteX99" fmla="*/ 445619 w 1508539"/>
              <a:gd name="connsiteY99" fmla="*/ 2447068 h 6858000"/>
              <a:gd name="connsiteX100" fmla="*/ 432580 w 1508539"/>
              <a:gd name="connsiteY100" fmla="*/ 2425819 h 6858000"/>
              <a:gd name="connsiteX101" fmla="*/ 438579 w 1508539"/>
              <a:gd name="connsiteY101" fmla="*/ 2402874 h 6858000"/>
              <a:gd name="connsiteX102" fmla="*/ 441191 w 1508539"/>
              <a:gd name="connsiteY102" fmla="*/ 2381443 h 6858000"/>
              <a:gd name="connsiteX103" fmla="*/ 417520 w 1508539"/>
              <a:gd name="connsiteY103" fmla="*/ 2261920 h 6858000"/>
              <a:gd name="connsiteX104" fmla="*/ 407407 w 1508539"/>
              <a:gd name="connsiteY104" fmla="*/ 2195378 h 6858000"/>
              <a:gd name="connsiteX105" fmla="*/ 391624 w 1508539"/>
              <a:gd name="connsiteY105" fmla="*/ 2155135 h 6858000"/>
              <a:gd name="connsiteX106" fmla="*/ 389082 w 1508539"/>
              <a:gd name="connsiteY106" fmla="*/ 2118008 h 6858000"/>
              <a:gd name="connsiteX107" fmla="*/ 390075 w 1508539"/>
              <a:gd name="connsiteY107" fmla="*/ 2050531 h 6858000"/>
              <a:gd name="connsiteX108" fmla="*/ 381881 w 1508539"/>
              <a:gd name="connsiteY108" fmla="*/ 1963269 h 6858000"/>
              <a:gd name="connsiteX109" fmla="*/ 363059 w 1508539"/>
              <a:gd name="connsiteY109" fmla="*/ 1906352 h 6858000"/>
              <a:gd name="connsiteX110" fmla="*/ 339616 w 1508539"/>
              <a:gd name="connsiteY110" fmla="*/ 1861531 h 6858000"/>
              <a:gd name="connsiteX111" fmla="*/ 293415 w 1508539"/>
              <a:gd name="connsiteY111" fmla="*/ 1732919 h 6858000"/>
              <a:gd name="connsiteX112" fmla="*/ 265726 w 1508539"/>
              <a:gd name="connsiteY112" fmla="*/ 1663540 h 6858000"/>
              <a:gd name="connsiteX113" fmla="*/ 264852 w 1508539"/>
              <a:gd name="connsiteY113" fmla="*/ 1615777 h 6858000"/>
              <a:gd name="connsiteX114" fmla="*/ 245647 w 1508539"/>
              <a:gd name="connsiteY114" fmla="*/ 1563678 h 6858000"/>
              <a:gd name="connsiteX115" fmla="*/ 258727 w 1508539"/>
              <a:gd name="connsiteY115" fmla="*/ 1519474 h 6858000"/>
              <a:gd name="connsiteX116" fmla="*/ 251469 w 1508539"/>
              <a:gd name="connsiteY116" fmla="*/ 1477995 h 6858000"/>
              <a:gd name="connsiteX117" fmla="*/ 237554 w 1508539"/>
              <a:gd name="connsiteY117" fmla="*/ 1373769 h 6858000"/>
              <a:gd name="connsiteX118" fmla="*/ 245861 w 1508539"/>
              <a:gd name="connsiteY118" fmla="*/ 1307086 h 6858000"/>
              <a:gd name="connsiteX119" fmla="*/ 247049 w 1508539"/>
              <a:gd name="connsiteY119" fmla="*/ 1189033 h 6858000"/>
              <a:gd name="connsiteX120" fmla="*/ 251734 w 1508539"/>
              <a:gd name="connsiteY120" fmla="*/ 1168288 h 6858000"/>
              <a:gd name="connsiteX121" fmla="*/ 244016 w 1508539"/>
              <a:gd name="connsiteY121" fmla="*/ 1142577 h 6858000"/>
              <a:gd name="connsiteX122" fmla="*/ 233322 w 1508539"/>
              <a:gd name="connsiteY122" fmla="*/ 1088484 h 6858000"/>
              <a:gd name="connsiteX123" fmla="*/ 222058 w 1508539"/>
              <a:gd name="connsiteY123" fmla="*/ 1016103 h 6858000"/>
              <a:gd name="connsiteX124" fmla="*/ 223514 w 1508539"/>
              <a:gd name="connsiteY124" fmla="*/ 932283 h 6858000"/>
              <a:gd name="connsiteX125" fmla="*/ 225750 w 1508539"/>
              <a:gd name="connsiteY125" fmla="*/ 915925 h 6858000"/>
              <a:gd name="connsiteX126" fmla="*/ 218379 w 1508539"/>
              <a:gd name="connsiteY126" fmla="*/ 896999 h 6858000"/>
              <a:gd name="connsiteX127" fmla="*/ 187787 w 1508539"/>
              <a:gd name="connsiteY127" fmla="*/ 821517 h 6858000"/>
              <a:gd name="connsiteX128" fmla="*/ 166737 w 1508539"/>
              <a:gd name="connsiteY128" fmla="*/ 751353 h 6858000"/>
              <a:gd name="connsiteX129" fmla="*/ 166295 w 1508539"/>
              <a:gd name="connsiteY129" fmla="*/ 721230 h 6858000"/>
              <a:gd name="connsiteX130" fmla="*/ 151966 w 1508539"/>
              <a:gd name="connsiteY130" fmla="*/ 681659 h 6858000"/>
              <a:gd name="connsiteX131" fmla="*/ 137385 w 1508539"/>
              <a:gd name="connsiteY131" fmla="*/ 635218 h 6858000"/>
              <a:gd name="connsiteX132" fmla="*/ 142396 w 1508539"/>
              <a:gd name="connsiteY132" fmla="*/ 613763 h 6858000"/>
              <a:gd name="connsiteX133" fmla="*/ 128338 w 1508539"/>
              <a:gd name="connsiteY133" fmla="*/ 598582 h 6858000"/>
              <a:gd name="connsiteX134" fmla="*/ 128019 w 1508539"/>
              <a:gd name="connsiteY134" fmla="*/ 576846 h 6858000"/>
              <a:gd name="connsiteX135" fmla="*/ 107645 w 1508539"/>
              <a:gd name="connsiteY135" fmla="*/ 530055 h 6858000"/>
              <a:gd name="connsiteX136" fmla="*/ 106893 w 1508539"/>
              <a:gd name="connsiteY136" fmla="*/ 465389 h 6858000"/>
              <a:gd name="connsiteX137" fmla="*/ 89816 w 1508539"/>
              <a:gd name="connsiteY137" fmla="*/ 424699 h 6858000"/>
              <a:gd name="connsiteX138" fmla="*/ 90191 w 1508539"/>
              <a:gd name="connsiteY138" fmla="*/ 404917 h 6858000"/>
              <a:gd name="connsiteX139" fmla="*/ 70148 w 1508539"/>
              <a:gd name="connsiteY139" fmla="*/ 367211 h 6858000"/>
              <a:gd name="connsiteX140" fmla="*/ 36452 w 1508539"/>
              <a:gd name="connsiteY140" fmla="*/ 268519 h 6858000"/>
              <a:gd name="connsiteX141" fmla="*/ 23935 w 1508539"/>
              <a:gd name="connsiteY141" fmla="*/ 160886 h 6858000"/>
              <a:gd name="connsiteX142" fmla="*/ 19312 w 1508539"/>
              <a:gd name="connsiteY142" fmla="*/ 47336 h 6858000"/>
              <a:gd name="connsiteX143" fmla="*/ 0 w 1508539"/>
              <a:gd name="connsiteY143"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90557 w 1508539"/>
              <a:gd name="connsiteY23" fmla="*/ 6153037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167342 w 1508539"/>
              <a:gd name="connsiteY10" fmla="*/ 6560598 h 6858000"/>
              <a:gd name="connsiteX11" fmla="*/ 201349 w 1508539"/>
              <a:gd name="connsiteY11" fmla="*/ 6530567 h 6858000"/>
              <a:gd name="connsiteX12" fmla="*/ 215389 w 1508539"/>
              <a:gd name="connsiteY12" fmla="*/ 6478062 h 6858000"/>
              <a:gd name="connsiteX13" fmla="*/ 226078 w 1508539"/>
              <a:gd name="connsiteY13" fmla="*/ 6460325 h 6858000"/>
              <a:gd name="connsiteX14" fmla="*/ 233311 w 1508539"/>
              <a:gd name="connsiteY14" fmla="*/ 6451488 h 6858000"/>
              <a:gd name="connsiteX15" fmla="*/ 234746 w 1508539"/>
              <a:gd name="connsiteY15" fmla="*/ 6451348 h 6858000"/>
              <a:gd name="connsiteX16" fmla="*/ 239104 w 1508539"/>
              <a:gd name="connsiteY16" fmla="*/ 6414240 h 6858000"/>
              <a:gd name="connsiteX17" fmla="*/ 241880 w 1508539"/>
              <a:gd name="connsiteY17" fmla="*/ 6384857 h 6858000"/>
              <a:gd name="connsiteX18" fmla="*/ 240591 w 1508539"/>
              <a:gd name="connsiteY18" fmla="*/ 6367510 h 6858000"/>
              <a:gd name="connsiteX19" fmla="*/ 244471 w 1508539"/>
              <a:gd name="connsiteY19" fmla="*/ 6349778 h 6858000"/>
              <a:gd name="connsiteX20" fmla="*/ 246136 w 1508539"/>
              <a:gd name="connsiteY20" fmla="*/ 6348250 h 6858000"/>
              <a:gd name="connsiteX21" fmla="*/ 262170 w 1508539"/>
              <a:gd name="connsiteY21" fmla="*/ 6281972 h 6858000"/>
              <a:gd name="connsiteX22" fmla="*/ 290557 w 1508539"/>
              <a:gd name="connsiteY22" fmla="*/ 6153037 h 6858000"/>
              <a:gd name="connsiteX23" fmla="*/ 314428 w 1508539"/>
              <a:gd name="connsiteY23" fmla="*/ 6113913 h 6858000"/>
              <a:gd name="connsiteX24" fmla="*/ 318721 w 1508539"/>
              <a:gd name="connsiteY24" fmla="*/ 6028119 h 6858000"/>
              <a:gd name="connsiteX25" fmla="*/ 363126 w 1508539"/>
              <a:gd name="connsiteY25" fmla="*/ 5934687 h 6858000"/>
              <a:gd name="connsiteX26" fmla="*/ 408411 w 1508539"/>
              <a:gd name="connsiteY26" fmla="*/ 5704905 h 6858000"/>
              <a:gd name="connsiteX27" fmla="*/ 431404 w 1508539"/>
              <a:gd name="connsiteY27" fmla="*/ 5665173 h 6858000"/>
              <a:gd name="connsiteX28" fmla="*/ 465121 w 1508539"/>
              <a:gd name="connsiteY28" fmla="*/ 5563435 h 6858000"/>
              <a:gd name="connsiteX29" fmla="*/ 494626 w 1508539"/>
              <a:gd name="connsiteY29" fmla="*/ 5476393 h 6858000"/>
              <a:gd name="connsiteX30" fmla="*/ 525819 w 1508539"/>
              <a:gd name="connsiteY30" fmla="*/ 5396260 h 6858000"/>
              <a:gd name="connsiteX31" fmla="*/ 541800 w 1508539"/>
              <a:gd name="connsiteY31" fmla="*/ 5330009 h 6858000"/>
              <a:gd name="connsiteX32" fmla="*/ 575293 w 1508539"/>
              <a:gd name="connsiteY32" fmla="*/ 5273739 h 6858000"/>
              <a:gd name="connsiteX33" fmla="*/ 584892 w 1508539"/>
              <a:gd name="connsiteY33" fmla="*/ 5241779 h 6858000"/>
              <a:gd name="connsiteX34" fmla="*/ 596118 w 1508539"/>
              <a:gd name="connsiteY34" fmla="*/ 5225268 h 6858000"/>
              <a:gd name="connsiteX35" fmla="*/ 597138 w 1508539"/>
              <a:gd name="connsiteY35" fmla="*/ 5217684 h 6858000"/>
              <a:gd name="connsiteX36" fmla="*/ 604479 w 1508539"/>
              <a:gd name="connsiteY36" fmla="*/ 5193377 h 6858000"/>
              <a:gd name="connsiteX37" fmla="*/ 607782 w 1508539"/>
              <a:gd name="connsiteY37" fmla="*/ 5179288 h 6858000"/>
              <a:gd name="connsiteX38" fmla="*/ 608766 w 1508539"/>
              <a:gd name="connsiteY38" fmla="*/ 5173621 h 6858000"/>
              <a:gd name="connsiteX39" fmla="*/ 604400 w 1508539"/>
              <a:gd name="connsiteY39" fmla="*/ 5159961 h 6858000"/>
              <a:gd name="connsiteX40" fmla="*/ 611077 w 1508539"/>
              <a:gd name="connsiteY40" fmla="*/ 5144295 h 6858000"/>
              <a:gd name="connsiteX41" fmla="*/ 608010 w 1508539"/>
              <a:gd name="connsiteY41" fmla="*/ 5125185 h 6858000"/>
              <a:gd name="connsiteX42" fmla="*/ 614840 w 1508539"/>
              <a:gd name="connsiteY42" fmla="*/ 5121884 h 6858000"/>
              <a:gd name="connsiteX43" fmla="*/ 621876 w 1508539"/>
              <a:gd name="connsiteY43" fmla="*/ 5067850 h 6858000"/>
              <a:gd name="connsiteX44" fmla="*/ 624607 w 1508539"/>
              <a:gd name="connsiteY44" fmla="*/ 5060861 h 6858000"/>
              <a:gd name="connsiteX45" fmla="*/ 621311 w 1508539"/>
              <a:gd name="connsiteY45" fmla="*/ 5034192 h 6858000"/>
              <a:gd name="connsiteX46" fmla="*/ 622865 w 1508539"/>
              <a:gd name="connsiteY46" fmla="*/ 4993030 h 6858000"/>
              <a:gd name="connsiteX47" fmla="*/ 629774 w 1508539"/>
              <a:gd name="connsiteY47" fmla="*/ 4946844 h 6858000"/>
              <a:gd name="connsiteX48" fmla="*/ 625630 w 1508539"/>
              <a:gd name="connsiteY48" fmla="*/ 4932692 h 6858000"/>
              <a:gd name="connsiteX49" fmla="*/ 641033 w 1508539"/>
              <a:gd name="connsiteY49" fmla="*/ 4858827 h 6858000"/>
              <a:gd name="connsiteX50" fmla="*/ 646936 w 1508539"/>
              <a:gd name="connsiteY50" fmla="*/ 4821170 h 6858000"/>
              <a:gd name="connsiteX51" fmla="*/ 651669 w 1508539"/>
              <a:gd name="connsiteY51" fmla="*/ 4780965 h 6858000"/>
              <a:gd name="connsiteX52" fmla="*/ 652962 w 1508539"/>
              <a:gd name="connsiteY52" fmla="*/ 4750867 h 6858000"/>
              <a:gd name="connsiteX53" fmla="*/ 650769 w 1508539"/>
              <a:gd name="connsiteY53" fmla="*/ 4690749 h 6858000"/>
              <a:gd name="connsiteX54" fmla="*/ 646249 w 1508539"/>
              <a:gd name="connsiteY54" fmla="*/ 4584173 h 6858000"/>
              <a:gd name="connsiteX55" fmla="*/ 641332 w 1508539"/>
              <a:gd name="connsiteY55" fmla="*/ 4444346 h 6858000"/>
              <a:gd name="connsiteX56" fmla="*/ 637897 w 1508539"/>
              <a:gd name="connsiteY56" fmla="*/ 4375228 h 6858000"/>
              <a:gd name="connsiteX57" fmla="*/ 618550 w 1508539"/>
              <a:gd name="connsiteY57" fmla="*/ 4214165 h 6858000"/>
              <a:gd name="connsiteX58" fmla="*/ 622623 w 1508539"/>
              <a:gd name="connsiteY58" fmla="*/ 4090296 h 6858000"/>
              <a:gd name="connsiteX59" fmla="*/ 607879 w 1508539"/>
              <a:gd name="connsiteY59" fmla="*/ 4033999 h 6858000"/>
              <a:gd name="connsiteX60" fmla="*/ 609028 w 1508539"/>
              <a:gd name="connsiteY60" fmla="*/ 4031933 h 6858000"/>
              <a:gd name="connsiteX61" fmla="*/ 607604 w 1508539"/>
              <a:gd name="connsiteY61" fmla="*/ 4013953 h 6858000"/>
              <a:gd name="connsiteX62" fmla="*/ 593899 w 1508539"/>
              <a:gd name="connsiteY62" fmla="*/ 3974753 h 6858000"/>
              <a:gd name="connsiteX63" fmla="*/ 595497 w 1508539"/>
              <a:gd name="connsiteY63" fmla="*/ 3969950 h 6858000"/>
              <a:gd name="connsiteX64" fmla="*/ 588919 w 1508539"/>
              <a:gd name="connsiteY64" fmla="*/ 3933779 h 6858000"/>
              <a:gd name="connsiteX65" fmla="*/ 590250 w 1508539"/>
              <a:gd name="connsiteY65" fmla="*/ 3933093 h 6858000"/>
              <a:gd name="connsiteX66" fmla="*/ 594604 w 1508539"/>
              <a:gd name="connsiteY66" fmla="*/ 3922082 h 6858000"/>
              <a:gd name="connsiteX67" fmla="*/ 599682 w 1508539"/>
              <a:gd name="connsiteY67" fmla="*/ 3901461 h 6858000"/>
              <a:gd name="connsiteX68" fmla="*/ 622276 w 1508539"/>
              <a:gd name="connsiteY68" fmla="*/ 3813873 h 6858000"/>
              <a:gd name="connsiteX69" fmla="*/ 621701 w 1508539"/>
              <a:gd name="connsiteY69" fmla="*/ 3806161 h 6858000"/>
              <a:gd name="connsiteX70" fmla="*/ 622008 w 1508539"/>
              <a:gd name="connsiteY70" fmla="*/ 3805957 h 6858000"/>
              <a:gd name="connsiteX71" fmla="*/ 622035 w 1508539"/>
              <a:gd name="connsiteY71" fmla="*/ 3797724 h 6858000"/>
              <a:gd name="connsiteX72" fmla="*/ 620650 w 1508539"/>
              <a:gd name="connsiteY72" fmla="*/ 3792098 h 6858000"/>
              <a:gd name="connsiteX73" fmla="*/ 619534 w 1508539"/>
              <a:gd name="connsiteY73" fmla="*/ 3777135 h 6858000"/>
              <a:gd name="connsiteX74" fmla="*/ 621267 w 1508539"/>
              <a:gd name="connsiteY74" fmla="*/ 3771656 h 6858000"/>
              <a:gd name="connsiteX75" fmla="*/ 625010 w 1508539"/>
              <a:gd name="connsiteY75" fmla="*/ 3769007 h 6858000"/>
              <a:gd name="connsiteX76" fmla="*/ 624476 w 1508539"/>
              <a:gd name="connsiteY76" fmla="*/ 3767709 h 6858000"/>
              <a:gd name="connsiteX77" fmla="*/ 633172 w 1508539"/>
              <a:gd name="connsiteY77" fmla="*/ 3738082 h 6858000"/>
              <a:gd name="connsiteX78" fmla="*/ 640518 w 1508539"/>
              <a:gd name="connsiteY78" fmla="*/ 3673397 h 6858000"/>
              <a:gd name="connsiteX79" fmla="*/ 639814 w 1508539"/>
              <a:gd name="connsiteY79" fmla="*/ 3637109 h 6858000"/>
              <a:gd name="connsiteX80" fmla="*/ 643257 w 1508539"/>
              <a:gd name="connsiteY80" fmla="*/ 3536883 h 6858000"/>
              <a:gd name="connsiteX81" fmla="*/ 650795 w 1508539"/>
              <a:gd name="connsiteY81" fmla="*/ 3435652 h 6858000"/>
              <a:gd name="connsiteX82" fmla="*/ 652466 w 1508539"/>
              <a:gd name="connsiteY82" fmla="*/ 3307769 h 6858000"/>
              <a:gd name="connsiteX83" fmla="*/ 670029 w 1508539"/>
              <a:gd name="connsiteY83" fmla="*/ 3250522 h 6858000"/>
              <a:gd name="connsiteX84" fmla="*/ 670454 w 1508539"/>
              <a:gd name="connsiteY84" fmla="*/ 3229163 h 6858000"/>
              <a:gd name="connsiteX85" fmla="*/ 672277 w 1508539"/>
              <a:gd name="connsiteY85" fmla="*/ 3217217 h 6858000"/>
              <a:gd name="connsiteX86" fmla="*/ 659112 w 1508539"/>
              <a:gd name="connsiteY86" fmla="*/ 3183755 h 6858000"/>
              <a:gd name="connsiteX87" fmla="*/ 659613 w 1508539"/>
              <a:gd name="connsiteY87" fmla="*/ 3178642 h 6858000"/>
              <a:gd name="connsiteX88" fmla="*/ 647213 w 1508539"/>
              <a:gd name="connsiteY88" fmla="*/ 3158586 h 6858000"/>
              <a:gd name="connsiteX89" fmla="*/ 632398 w 1508539"/>
              <a:gd name="connsiteY89" fmla="*/ 3129034 h 6858000"/>
              <a:gd name="connsiteX90" fmla="*/ 633063 w 1508539"/>
              <a:gd name="connsiteY90" fmla="*/ 3126682 h 6858000"/>
              <a:gd name="connsiteX91" fmla="*/ 623931 w 1508539"/>
              <a:gd name="connsiteY91" fmla="*/ 3114519 h 6858000"/>
              <a:gd name="connsiteX92" fmla="*/ 610540 w 1508539"/>
              <a:gd name="connsiteY92" fmla="*/ 3106272 h 6858000"/>
              <a:gd name="connsiteX93" fmla="*/ 583270 w 1508539"/>
              <a:gd name="connsiteY93" fmla="*/ 2958185 h 6858000"/>
              <a:gd name="connsiteX94" fmla="*/ 525884 w 1508539"/>
              <a:gd name="connsiteY94" fmla="*/ 2762989 h 6858000"/>
              <a:gd name="connsiteX95" fmla="*/ 474802 w 1508539"/>
              <a:gd name="connsiteY95" fmla="*/ 2554718 h 6858000"/>
              <a:gd name="connsiteX96" fmla="*/ 454896 w 1508539"/>
              <a:gd name="connsiteY96" fmla="*/ 2485734 h 6858000"/>
              <a:gd name="connsiteX97" fmla="*/ 445619 w 1508539"/>
              <a:gd name="connsiteY97" fmla="*/ 2447068 h 6858000"/>
              <a:gd name="connsiteX98" fmla="*/ 432580 w 1508539"/>
              <a:gd name="connsiteY98" fmla="*/ 2425819 h 6858000"/>
              <a:gd name="connsiteX99" fmla="*/ 438579 w 1508539"/>
              <a:gd name="connsiteY99" fmla="*/ 2402874 h 6858000"/>
              <a:gd name="connsiteX100" fmla="*/ 441191 w 1508539"/>
              <a:gd name="connsiteY100" fmla="*/ 2381443 h 6858000"/>
              <a:gd name="connsiteX101" fmla="*/ 417520 w 1508539"/>
              <a:gd name="connsiteY101" fmla="*/ 2261920 h 6858000"/>
              <a:gd name="connsiteX102" fmla="*/ 407407 w 1508539"/>
              <a:gd name="connsiteY102" fmla="*/ 2195378 h 6858000"/>
              <a:gd name="connsiteX103" fmla="*/ 391624 w 1508539"/>
              <a:gd name="connsiteY103" fmla="*/ 2155135 h 6858000"/>
              <a:gd name="connsiteX104" fmla="*/ 389082 w 1508539"/>
              <a:gd name="connsiteY104" fmla="*/ 2118008 h 6858000"/>
              <a:gd name="connsiteX105" fmla="*/ 390075 w 1508539"/>
              <a:gd name="connsiteY105" fmla="*/ 2050531 h 6858000"/>
              <a:gd name="connsiteX106" fmla="*/ 381881 w 1508539"/>
              <a:gd name="connsiteY106" fmla="*/ 1963269 h 6858000"/>
              <a:gd name="connsiteX107" fmla="*/ 363059 w 1508539"/>
              <a:gd name="connsiteY107" fmla="*/ 1906352 h 6858000"/>
              <a:gd name="connsiteX108" fmla="*/ 339616 w 1508539"/>
              <a:gd name="connsiteY108" fmla="*/ 1861531 h 6858000"/>
              <a:gd name="connsiteX109" fmla="*/ 293415 w 1508539"/>
              <a:gd name="connsiteY109" fmla="*/ 1732919 h 6858000"/>
              <a:gd name="connsiteX110" fmla="*/ 265726 w 1508539"/>
              <a:gd name="connsiteY110" fmla="*/ 1663540 h 6858000"/>
              <a:gd name="connsiteX111" fmla="*/ 264852 w 1508539"/>
              <a:gd name="connsiteY111" fmla="*/ 1615777 h 6858000"/>
              <a:gd name="connsiteX112" fmla="*/ 245647 w 1508539"/>
              <a:gd name="connsiteY112" fmla="*/ 1563678 h 6858000"/>
              <a:gd name="connsiteX113" fmla="*/ 258727 w 1508539"/>
              <a:gd name="connsiteY113" fmla="*/ 1519474 h 6858000"/>
              <a:gd name="connsiteX114" fmla="*/ 251469 w 1508539"/>
              <a:gd name="connsiteY114" fmla="*/ 1477995 h 6858000"/>
              <a:gd name="connsiteX115" fmla="*/ 237554 w 1508539"/>
              <a:gd name="connsiteY115" fmla="*/ 1373769 h 6858000"/>
              <a:gd name="connsiteX116" fmla="*/ 245861 w 1508539"/>
              <a:gd name="connsiteY116" fmla="*/ 1307086 h 6858000"/>
              <a:gd name="connsiteX117" fmla="*/ 247049 w 1508539"/>
              <a:gd name="connsiteY117" fmla="*/ 1189033 h 6858000"/>
              <a:gd name="connsiteX118" fmla="*/ 251734 w 1508539"/>
              <a:gd name="connsiteY118" fmla="*/ 1168288 h 6858000"/>
              <a:gd name="connsiteX119" fmla="*/ 244016 w 1508539"/>
              <a:gd name="connsiteY119" fmla="*/ 1142577 h 6858000"/>
              <a:gd name="connsiteX120" fmla="*/ 233322 w 1508539"/>
              <a:gd name="connsiteY120" fmla="*/ 1088484 h 6858000"/>
              <a:gd name="connsiteX121" fmla="*/ 222058 w 1508539"/>
              <a:gd name="connsiteY121" fmla="*/ 1016103 h 6858000"/>
              <a:gd name="connsiteX122" fmla="*/ 223514 w 1508539"/>
              <a:gd name="connsiteY122" fmla="*/ 932283 h 6858000"/>
              <a:gd name="connsiteX123" fmla="*/ 225750 w 1508539"/>
              <a:gd name="connsiteY123" fmla="*/ 915925 h 6858000"/>
              <a:gd name="connsiteX124" fmla="*/ 218379 w 1508539"/>
              <a:gd name="connsiteY124" fmla="*/ 896999 h 6858000"/>
              <a:gd name="connsiteX125" fmla="*/ 187787 w 1508539"/>
              <a:gd name="connsiteY125" fmla="*/ 821517 h 6858000"/>
              <a:gd name="connsiteX126" fmla="*/ 166737 w 1508539"/>
              <a:gd name="connsiteY126" fmla="*/ 751353 h 6858000"/>
              <a:gd name="connsiteX127" fmla="*/ 166295 w 1508539"/>
              <a:gd name="connsiteY127" fmla="*/ 721230 h 6858000"/>
              <a:gd name="connsiteX128" fmla="*/ 151966 w 1508539"/>
              <a:gd name="connsiteY128" fmla="*/ 681659 h 6858000"/>
              <a:gd name="connsiteX129" fmla="*/ 137385 w 1508539"/>
              <a:gd name="connsiteY129" fmla="*/ 635218 h 6858000"/>
              <a:gd name="connsiteX130" fmla="*/ 142396 w 1508539"/>
              <a:gd name="connsiteY130" fmla="*/ 613763 h 6858000"/>
              <a:gd name="connsiteX131" fmla="*/ 128338 w 1508539"/>
              <a:gd name="connsiteY131" fmla="*/ 598582 h 6858000"/>
              <a:gd name="connsiteX132" fmla="*/ 128019 w 1508539"/>
              <a:gd name="connsiteY132" fmla="*/ 576846 h 6858000"/>
              <a:gd name="connsiteX133" fmla="*/ 107645 w 1508539"/>
              <a:gd name="connsiteY133" fmla="*/ 530055 h 6858000"/>
              <a:gd name="connsiteX134" fmla="*/ 106893 w 1508539"/>
              <a:gd name="connsiteY134" fmla="*/ 465389 h 6858000"/>
              <a:gd name="connsiteX135" fmla="*/ 89816 w 1508539"/>
              <a:gd name="connsiteY135" fmla="*/ 424699 h 6858000"/>
              <a:gd name="connsiteX136" fmla="*/ 90191 w 1508539"/>
              <a:gd name="connsiteY136" fmla="*/ 404917 h 6858000"/>
              <a:gd name="connsiteX137" fmla="*/ 70148 w 1508539"/>
              <a:gd name="connsiteY137" fmla="*/ 367211 h 6858000"/>
              <a:gd name="connsiteX138" fmla="*/ 36452 w 1508539"/>
              <a:gd name="connsiteY138" fmla="*/ 268519 h 6858000"/>
              <a:gd name="connsiteX139" fmla="*/ 23935 w 1508539"/>
              <a:gd name="connsiteY139" fmla="*/ 160886 h 6858000"/>
              <a:gd name="connsiteX140" fmla="*/ 19312 w 1508539"/>
              <a:gd name="connsiteY140" fmla="*/ 47336 h 6858000"/>
              <a:gd name="connsiteX141" fmla="*/ 0 w 1508539"/>
              <a:gd name="connsiteY141"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201349 w 1508539"/>
              <a:gd name="connsiteY10" fmla="*/ 6530567 h 6858000"/>
              <a:gd name="connsiteX11" fmla="*/ 215389 w 1508539"/>
              <a:gd name="connsiteY11" fmla="*/ 6478062 h 6858000"/>
              <a:gd name="connsiteX12" fmla="*/ 226078 w 1508539"/>
              <a:gd name="connsiteY12" fmla="*/ 6460325 h 6858000"/>
              <a:gd name="connsiteX13" fmla="*/ 233311 w 1508539"/>
              <a:gd name="connsiteY13" fmla="*/ 6451488 h 6858000"/>
              <a:gd name="connsiteX14" fmla="*/ 234746 w 1508539"/>
              <a:gd name="connsiteY14" fmla="*/ 6451348 h 6858000"/>
              <a:gd name="connsiteX15" fmla="*/ 239104 w 1508539"/>
              <a:gd name="connsiteY15" fmla="*/ 6414240 h 6858000"/>
              <a:gd name="connsiteX16" fmla="*/ 241880 w 1508539"/>
              <a:gd name="connsiteY16" fmla="*/ 6384857 h 6858000"/>
              <a:gd name="connsiteX17" fmla="*/ 240591 w 1508539"/>
              <a:gd name="connsiteY17" fmla="*/ 6367510 h 6858000"/>
              <a:gd name="connsiteX18" fmla="*/ 244471 w 1508539"/>
              <a:gd name="connsiteY18" fmla="*/ 6349778 h 6858000"/>
              <a:gd name="connsiteX19" fmla="*/ 246136 w 1508539"/>
              <a:gd name="connsiteY19" fmla="*/ 6348250 h 6858000"/>
              <a:gd name="connsiteX20" fmla="*/ 262170 w 1508539"/>
              <a:gd name="connsiteY20" fmla="*/ 6281972 h 6858000"/>
              <a:gd name="connsiteX21" fmla="*/ 290557 w 1508539"/>
              <a:gd name="connsiteY21" fmla="*/ 6153037 h 6858000"/>
              <a:gd name="connsiteX22" fmla="*/ 314428 w 1508539"/>
              <a:gd name="connsiteY22" fmla="*/ 6113913 h 6858000"/>
              <a:gd name="connsiteX23" fmla="*/ 318721 w 1508539"/>
              <a:gd name="connsiteY23" fmla="*/ 6028119 h 6858000"/>
              <a:gd name="connsiteX24" fmla="*/ 363126 w 1508539"/>
              <a:gd name="connsiteY24" fmla="*/ 5934687 h 6858000"/>
              <a:gd name="connsiteX25" fmla="*/ 408411 w 1508539"/>
              <a:gd name="connsiteY25" fmla="*/ 5704905 h 6858000"/>
              <a:gd name="connsiteX26" fmla="*/ 431404 w 1508539"/>
              <a:gd name="connsiteY26" fmla="*/ 5665173 h 6858000"/>
              <a:gd name="connsiteX27" fmla="*/ 465121 w 1508539"/>
              <a:gd name="connsiteY27" fmla="*/ 5563435 h 6858000"/>
              <a:gd name="connsiteX28" fmla="*/ 494626 w 1508539"/>
              <a:gd name="connsiteY28" fmla="*/ 5476393 h 6858000"/>
              <a:gd name="connsiteX29" fmla="*/ 525819 w 1508539"/>
              <a:gd name="connsiteY29" fmla="*/ 5396260 h 6858000"/>
              <a:gd name="connsiteX30" fmla="*/ 541800 w 1508539"/>
              <a:gd name="connsiteY30" fmla="*/ 5330009 h 6858000"/>
              <a:gd name="connsiteX31" fmla="*/ 575293 w 1508539"/>
              <a:gd name="connsiteY31" fmla="*/ 5273739 h 6858000"/>
              <a:gd name="connsiteX32" fmla="*/ 584892 w 1508539"/>
              <a:gd name="connsiteY32" fmla="*/ 5241779 h 6858000"/>
              <a:gd name="connsiteX33" fmla="*/ 596118 w 1508539"/>
              <a:gd name="connsiteY33" fmla="*/ 5225268 h 6858000"/>
              <a:gd name="connsiteX34" fmla="*/ 597138 w 1508539"/>
              <a:gd name="connsiteY34" fmla="*/ 5217684 h 6858000"/>
              <a:gd name="connsiteX35" fmla="*/ 604479 w 1508539"/>
              <a:gd name="connsiteY35" fmla="*/ 5193377 h 6858000"/>
              <a:gd name="connsiteX36" fmla="*/ 607782 w 1508539"/>
              <a:gd name="connsiteY36" fmla="*/ 5179288 h 6858000"/>
              <a:gd name="connsiteX37" fmla="*/ 608766 w 1508539"/>
              <a:gd name="connsiteY37" fmla="*/ 5173621 h 6858000"/>
              <a:gd name="connsiteX38" fmla="*/ 604400 w 1508539"/>
              <a:gd name="connsiteY38" fmla="*/ 5159961 h 6858000"/>
              <a:gd name="connsiteX39" fmla="*/ 611077 w 1508539"/>
              <a:gd name="connsiteY39" fmla="*/ 5144295 h 6858000"/>
              <a:gd name="connsiteX40" fmla="*/ 608010 w 1508539"/>
              <a:gd name="connsiteY40" fmla="*/ 5125185 h 6858000"/>
              <a:gd name="connsiteX41" fmla="*/ 614840 w 1508539"/>
              <a:gd name="connsiteY41" fmla="*/ 5121884 h 6858000"/>
              <a:gd name="connsiteX42" fmla="*/ 621876 w 1508539"/>
              <a:gd name="connsiteY42" fmla="*/ 5067850 h 6858000"/>
              <a:gd name="connsiteX43" fmla="*/ 624607 w 1508539"/>
              <a:gd name="connsiteY43" fmla="*/ 5060861 h 6858000"/>
              <a:gd name="connsiteX44" fmla="*/ 621311 w 1508539"/>
              <a:gd name="connsiteY44" fmla="*/ 5034192 h 6858000"/>
              <a:gd name="connsiteX45" fmla="*/ 622865 w 1508539"/>
              <a:gd name="connsiteY45" fmla="*/ 4993030 h 6858000"/>
              <a:gd name="connsiteX46" fmla="*/ 629774 w 1508539"/>
              <a:gd name="connsiteY46" fmla="*/ 4946844 h 6858000"/>
              <a:gd name="connsiteX47" fmla="*/ 625630 w 1508539"/>
              <a:gd name="connsiteY47" fmla="*/ 4932692 h 6858000"/>
              <a:gd name="connsiteX48" fmla="*/ 641033 w 1508539"/>
              <a:gd name="connsiteY48" fmla="*/ 4858827 h 6858000"/>
              <a:gd name="connsiteX49" fmla="*/ 646936 w 1508539"/>
              <a:gd name="connsiteY49" fmla="*/ 4821170 h 6858000"/>
              <a:gd name="connsiteX50" fmla="*/ 651669 w 1508539"/>
              <a:gd name="connsiteY50" fmla="*/ 4780965 h 6858000"/>
              <a:gd name="connsiteX51" fmla="*/ 652962 w 1508539"/>
              <a:gd name="connsiteY51" fmla="*/ 4750867 h 6858000"/>
              <a:gd name="connsiteX52" fmla="*/ 650769 w 1508539"/>
              <a:gd name="connsiteY52" fmla="*/ 4690749 h 6858000"/>
              <a:gd name="connsiteX53" fmla="*/ 646249 w 1508539"/>
              <a:gd name="connsiteY53" fmla="*/ 4584173 h 6858000"/>
              <a:gd name="connsiteX54" fmla="*/ 641332 w 1508539"/>
              <a:gd name="connsiteY54" fmla="*/ 4444346 h 6858000"/>
              <a:gd name="connsiteX55" fmla="*/ 637897 w 1508539"/>
              <a:gd name="connsiteY55" fmla="*/ 4375228 h 6858000"/>
              <a:gd name="connsiteX56" fmla="*/ 618550 w 1508539"/>
              <a:gd name="connsiteY56" fmla="*/ 4214165 h 6858000"/>
              <a:gd name="connsiteX57" fmla="*/ 622623 w 1508539"/>
              <a:gd name="connsiteY57" fmla="*/ 4090296 h 6858000"/>
              <a:gd name="connsiteX58" fmla="*/ 607879 w 1508539"/>
              <a:gd name="connsiteY58" fmla="*/ 4033999 h 6858000"/>
              <a:gd name="connsiteX59" fmla="*/ 609028 w 1508539"/>
              <a:gd name="connsiteY59" fmla="*/ 4031933 h 6858000"/>
              <a:gd name="connsiteX60" fmla="*/ 607604 w 1508539"/>
              <a:gd name="connsiteY60" fmla="*/ 4013953 h 6858000"/>
              <a:gd name="connsiteX61" fmla="*/ 593899 w 1508539"/>
              <a:gd name="connsiteY61" fmla="*/ 3974753 h 6858000"/>
              <a:gd name="connsiteX62" fmla="*/ 595497 w 1508539"/>
              <a:gd name="connsiteY62" fmla="*/ 3969950 h 6858000"/>
              <a:gd name="connsiteX63" fmla="*/ 588919 w 1508539"/>
              <a:gd name="connsiteY63" fmla="*/ 3933779 h 6858000"/>
              <a:gd name="connsiteX64" fmla="*/ 590250 w 1508539"/>
              <a:gd name="connsiteY64" fmla="*/ 3933093 h 6858000"/>
              <a:gd name="connsiteX65" fmla="*/ 594604 w 1508539"/>
              <a:gd name="connsiteY65" fmla="*/ 3922082 h 6858000"/>
              <a:gd name="connsiteX66" fmla="*/ 599682 w 1508539"/>
              <a:gd name="connsiteY66" fmla="*/ 3901461 h 6858000"/>
              <a:gd name="connsiteX67" fmla="*/ 622276 w 1508539"/>
              <a:gd name="connsiteY67" fmla="*/ 3813873 h 6858000"/>
              <a:gd name="connsiteX68" fmla="*/ 621701 w 1508539"/>
              <a:gd name="connsiteY68" fmla="*/ 3806161 h 6858000"/>
              <a:gd name="connsiteX69" fmla="*/ 622008 w 1508539"/>
              <a:gd name="connsiteY69" fmla="*/ 3805957 h 6858000"/>
              <a:gd name="connsiteX70" fmla="*/ 622035 w 1508539"/>
              <a:gd name="connsiteY70" fmla="*/ 3797724 h 6858000"/>
              <a:gd name="connsiteX71" fmla="*/ 620650 w 1508539"/>
              <a:gd name="connsiteY71" fmla="*/ 3792098 h 6858000"/>
              <a:gd name="connsiteX72" fmla="*/ 619534 w 1508539"/>
              <a:gd name="connsiteY72" fmla="*/ 3777135 h 6858000"/>
              <a:gd name="connsiteX73" fmla="*/ 621267 w 1508539"/>
              <a:gd name="connsiteY73" fmla="*/ 3771656 h 6858000"/>
              <a:gd name="connsiteX74" fmla="*/ 625010 w 1508539"/>
              <a:gd name="connsiteY74" fmla="*/ 3769007 h 6858000"/>
              <a:gd name="connsiteX75" fmla="*/ 624476 w 1508539"/>
              <a:gd name="connsiteY75" fmla="*/ 3767709 h 6858000"/>
              <a:gd name="connsiteX76" fmla="*/ 633172 w 1508539"/>
              <a:gd name="connsiteY76" fmla="*/ 3738082 h 6858000"/>
              <a:gd name="connsiteX77" fmla="*/ 640518 w 1508539"/>
              <a:gd name="connsiteY77" fmla="*/ 3673397 h 6858000"/>
              <a:gd name="connsiteX78" fmla="*/ 639814 w 1508539"/>
              <a:gd name="connsiteY78" fmla="*/ 3637109 h 6858000"/>
              <a:gd name="connsiteX79" fmla="*/ 643257 w 1508539"/>
              <a:gd name="connsiteY79" fmla="*/ 3536883 h 6858000"/>
              <a:gd name="connsiteX80" fmla="*/ 650795 w 1508539"/>
              <a:gd name="connsiteY80" fmla="*/ 3435652 h 6858000"/>
              <a:gd name="connsiteX81" fmla="*/ 652466 w 1508539"/>
              <a:gd name="connsiteY81" fmla="*/ 3307769 h 6858000"/>
              <a:gd name="connsiteX82" fmla="*/ 670029 w 1508539"/>
              <a:gd name="connsiteY82" fmla="*/ 3250522 h 6858000"/>
              <a:gd name="connsiteX83" fmla="*/ 670454 w 1508539"/>
              <a:gd name="connsiteY83" fmla="*/ 3229163 h 6858000"/>
              <a:gd name="connsiteX84" fmla="*/ 672277 w 1508539"/>
              <a:gd name="connsiteY84" fmla="*/ 3217217 h 6858000"/>
              <a:gd name="connsiteX85" fmla="*/ 659112 w 1508539"/>
              <a:gd name="connsiteY85" fmla="*/ 3183755 h 6858000"/>
              <a:gd name="connsiteX86" fmla="*/ 659613 w 1508539"/>
              <a:gd name="connsiteY86" fmla="*/ 3178642 h 6858000"/>
              <a:gd name="connsiteX87" fmla="*/ 647213 w 1508539"/>
              <a:gd name="connsiteY87" fmla="*/ 3158586 h 6858000"/>
              <a:gd name="connsiteX88" fmla="*/ 632398 w 1508539"/>
              <a:gd name="connsiteY88" fmla="*/ 3129034 h 6858000"/>
              <a:gd name="connsiteX89" fmla="*/ 633063 w 1508539"/>
              <a:gd name="connsiteY89" fmla="*/ 3126682 h 6858000"/>
              <a:gd name="connsiteX90" fmla="*/ 623931 w 1508539"/>
              <a:gd name="connsiteY90" fmla="*/ 3114519 h 6858000"/>
              <a:gd name="connsiteX91" fmla="*/ 610540 w 1508539"/>
              <a:gd name="connsiteY91" fmla="*/ 3106272 h 6858000"/>
              <a:gd name="connsiteX92" fmla="*/ 583270 w 1508539"/>
              <a:gd name="connsiteY92" fmla="*/ 2958185 h 6858000"/>
              <a:gd name="connsiteX93" fmla="*/ 525884 w 1508539"/>
              <a:gd name="connsiteY93" fmla="*/ 2762989 h 6858000"/>
              <a:gd name="connsiteX94" fmla="*/ 474802 w 1508539"/>
              <a:gd name="connsiteY94" fmla="*/ 2554718 h 6858000"/>
              <a:gd name="connsiteX95" fmla="*/ 454896 w 1508539"/>
              <a:gd name="connsiteY95" fmla="*/ 2485734 h 6858000"/>
              <a:gd name="connsiteX96" fmla="*/ 445619 w 1508539"/>
              <a:gd name="connsiteY96" fmla="*/ 2447068 h 6858000"/>
              <a:gd name="connsiteX97" fmla="*/ 432580 w 1508539"/>
              <a:gd name="connsiteY97" fmla="*/ 2425819 h 6858000"/>
              <a:gd name="connsiteX98" fmla="*/ 438579 w 1508539"/>
              <a:gd name="connsiteY98" fmla="*/ 2402874 h 6858000"/>
              <a:gd name="connsiteX99" fmla="*/ 441191 w 1508539"/>
              <a:gd name="connsiteY99" fmla="*/ 2381443 h 6858000"/>
              <a:gd name="connsiteX100" fmla="*/ 417520 w 1508539"/>
              <a:gd name="connsiteY100" fmla="*/ 2261920 h 6858000"/>
              <a:gd name="connsiteX101" fmla="*/ 407407 w 1508539"/>
              <a:gd name="connsiteY101" fmla="*/ 2195378 h 6858000"/>
              <a:gd name="connsiteX102" fmla="*/ 391624 w 1508539"/>
              <a:gd name="connsiteY102" fmla="*/ 2155135 h 6858000"/>
              <a:gd name="connsiteX103" fmla="*/ 389082 w 1508539"/>
              <a:gd name="connsiteY103" fmla="*/ 2118008 h 6858000"/>
              <a:gd name="connsiteX104" fmla="*/ 390075 w 1508539"/>
              <a:gd name="connsiteY104" fmla="*/ 2050531 h 6858000"/>
              <a:gd name="connsiteX105" fmla="*/ 381881 w 1508539"/>
              <a:gd name="connsiteY105" fmla="*/ 1963269 h 6858000"/>
              <a:gd name="connsiteX106" fmla="*/ 363059 w 1508539"/>
              <a:gd name="connsiteY106" fmla="*/ 1906352 h 6858000"/>
              <a:gd name="connsiteX107" fmla="*/ 339616 w 1508539"/>
              <a:gd name="connsiteY107" fmla="*/ 1861531 h 6858000"/>
              <a:gd name="connsiteX108" fmla="*/ 293415 w 1508539"/>
              <a:gd name="connsiteY108" fmla="*/ 1732919 h 6858000"/>
              <a:gd name="connsiteX109" fmla="*/ 265726 w 1508539"/>
              <a:gd name="connsiteY109" fmla="*/ 1663540 h 6858000"/>
              <a:gd name="connsiteX110" fmla="*/ 264852 w 1508539"/>
              <a:gd name="connsiteY110" fmla="*/ 1615777 h 6858000"/>
              <a:gd name="connsiteX111" fmla="*/ 245647 w 1508539"/>
              <a:gd name="connsiteY111" fmla="*/ 1563678 h 6858000"/>
              <a:gd name="connsiteX112" fmla="*/ 258727 w 1508539"/>
              <a:gd name="connsiteY112" fmla="*/ 1519474 h 6858000"/>
              <a:gd name="connsiteX113" fmla="*/ 251469 w 1508539"/>
              <a:gd name="connsiteY113" fmla="*/ 1477995 h 6858000"/>
              <a:gd name="connsiteX114" fmla="*/ 237554 w 1508539"/>
              <a:gd name="connsiteY114" fmla="*/ 1373769 h 6858000"/>
              <a:gd name="connsiteX115" fmla="*/ 245861 w 1508539"/>
              <a:gd name="connsiteY115" fmla="*/ 1307086 h 6858000"/>
              <a:gd name="connsiteX116" fmla="*/ 247049 w 1508539"/>
              <a:gd name="connsiteY116" fmla="*/ 1189033 h 6858000"/>
              <a:gd name="connsiteX117" fmla="*/ 251734 w 1508539"/>
              <a:gd name="connsiteY117" fmla="*/ 1168288 h 6858000"/>
              <a:gd name="connsiteX118" fmla="*/ 244016 w 1508539"/>
              <a:gd name="connsiteY118" fmla="*/ 1142577 h 6858000"/>
              <a:gd name="connsiteX119" fmla="*/ 233322 w 1508539"/>
              <a:gd name="connsiteY119" fmla="*/ 1088484 h 6858000"/>
              <a:gd name="connsiteX120" fmla="*/ 222058 w 1508539"/>
              <a:gd name="connsiteY120" fmla="*/ 1016103 h 6858000"/>
              <a:gd name="connsiteX121" fmla="*/ 223514 w 1508539"/>
              <a:gd name="connsiteY121" fmla="*/ 932283 h 6858000"/>
              <a:gd name="connsiteX122" fmla="*/ 225750 w 1508539"/>
              <a:gd name="connsiteY122" fmla="*/ 915925 h 6858000"/>
              <a:gd name="connsiteX123" fmla="*/ 218379 w 1508539"/>
              <a:gd name="connsiteY123" fmla="*/ 896999 h 6858000"/>
              <a:gd name="connsiteX124" fmla="*/ 187787 w 1508539"/>
              <a:gd name="connsiteY124" fmla="*/ 821517 h 6858000"/>
              <a:gd name="connsiteX125" fmla="*/ 166737 w 1508539"/>
              <a:gd name="connsiteY125" fmla="*/ 751353 h 6858000"/>
              <a:gd name="connsiteX126" fmla="*/ 166295 w 1508539"/>
              <a:gd name="connsiteY126" fmla="*/ 721230 h 6858000"/>
              <a:gd name="connsiteX127" fmla="*/ 151966 w 1508539"/>
              <a:gd name="connsiteY127" fmla="*/ 681659 h 6858000"/>
              <a:gd name="connsiteX128" fmla="*/ 137385 w 1508539"/>
              <a:gd name="connsiteY128" fmla="*/ 635218 h 6858000"/>
              <a:gd name="connsiteX129" fmla="*/ 142396 w 1508539"/>
              <a:gd name="connsiteY129" fmla="*/ 613763 h 6858000"/>
              <a:gd name="connsiteX130" fmla="*/ 128338 w 1508539"/>
              <a:gd name="connsiteY130" fmla="*/ 598582 h 6858000"/>
              <a:gd name="connsiteX131" fmla="*/ 128019 w 1508539"/>
              <a:gd name="connsiteY131" fmla="*/ 576846 h 6858000"/>
              <a:gd name="connsiteX132" fmla="*/ 107645 w 1508539"/>
              <a:gd name="connsiteY132" fmla="*/ 530055 h 6858000"/>
              <a:gd name="connsiteX133" fmla="*/ 106893 w 1508539"/>
              <a:gd name="connsiteY133" fmla="*/ 465389 h 6858000"/>
              <a:gd name="connsiteX134" fmla="*/ 89816 w 1508539"/>
              <a:gd name="connsiteY134" fmla="*/ 424699 h 6858000"/>
              <a:gd name="connsiteX135" fmla="*/ 90191 w 1508539"/>
              <a:gd name="connsiteY135" fmla="*/ 404917 h 6858000"/>
              <a:gd name="connsiteX136" fmla="*/ 70148 w 1508539"/>
              <a:gd name="connsiteY136" fmla="*/ 367211 h 6858000"/>
              <a:gd name="connsiteX137" fmla="*/ 36452 w 1508539"/>
              <a:gd name="connsiteY137" fmla="*/ 268519 h 6858000"/>
              <a:gd name="connsiteX138" fmla="*/ 23935 w 1508539"/>
              <a:gd name="connsiteY138" fmla="*/ 160886 h 6858000"/>
              <a:gd name="connsiteX139" fmla="*/ 19312 w 1508539"/>
              <a:gd name="connsiteY139" fmla="*/ 47336 h 6858000"/>
              <a:gd name="connsiteX140" fmla="*/ 0 w 1508539"/>
              <a:gd name="connsiteY140"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4248 w 1508539"/>
              <a:gd name="connsiteY6" fmla="*/ 6574442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504057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318065 w 1508539"/>
              <a:gd name="connsiteY6" fmla="*/ 6691589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164830 w 1491612"/>
              <a:gd name="connsiteY0" fmla="*/ 0 h 6858000"/>
              <a:gd name="connsiteX1" fmla="*/ 1491612 w 1491612"/>
              <a:gd name="connsiteY1" fmla="*/ 0 h 6858000"/>
              <a:gd name="connsiteX2" fmla="*/ 1491612 w 1491612"/>
              <a:gd name="connsiteY2" fmla="*/ 6858000 h 6858000"/>
              <a:gd name="connsiteX3" fmla="*/ 228306 w 1491612"/>
              <a:gd name="connsiteY3" fmla="*/ 6857735 h 6858000"/>
              <a:gd name="connsiteX4" fmla="*/ 264899 w 1491612"/>
              <a:gd name="connsiteY4" fmla="*/ 6776847 h 6858000"/>
              <a:gd name="connsiteX5" fmla="*/ 276399 w 1491612"/>
              <a:gd name="connsiteY5" fmla="*/ 6737706 h 6858000"/>
              <a:gd name="connsiteX6" fmla="*/ 301138 w 1491612"/>
              <a:gd name="connsiteY6" fmla="*/ 6691589 h 6858000"/>
              <a:gd name="connsiteX7" fmla="*/ 278695 w 1491612"/>
              <a:gd name="connsiteY7" fmla="*/ 6659970 h 6858000"/>
              <a:gd name="connsiteX8" fmla="*/ 293786 w 1491612"/>
              <a:gd name="connsiteY8" fmla="*/ 6636211 h 6858000"/>
              <a:gd name="connsiteX9" fmla="*/ 311230 w 1491612"/>
              <a:gd name="connsiteY9" fmla="*/ 6594177 h 6858000"/>
              <a:gd name="connsiteX10" fmla="*/ 325270 w 1491612"/>
              <a:gd name="connsiteY10" fmla="*/ 6557575 h 6858000"/>
              <a:gd name="connsiteX11" fmla="*/ 378227 w 1491612"/>
              <a:gd name="connsiteY11" fmla="*/ 6492130 h 6858000"/>
              <a:gd name="connsiteX12" fmla="*/ 393914 w 1491612"/>
              <a:gd name="connsiteY12" fmla="*/ 6431610 h 6858000"/>
              <a:gd name="connsiteX13" fmla="*/ 437619 w 1491612"/>
              <a:gd name="connsiteY13" fmla="*/ 6379786 h 6858000"/>
              <a:gd name="connsiteX14" fmla="*/ 420842 w 1491612"/>
              <a:gd name="connsiteY14" fmla="*/ 6334727 h 6858000"/>
              <a:gd name="connsiteX15" fmla="*/ 398257 w 1491612"/>
              <a:gd name="connsiteY15" fmla="*/ 6313295 h 6858000"/>
              <a:gd name="connsiteX16" fmla="*/ 405421 w 1491612"/>
              <a:gd name="connsiteY16" fmla="*/ 6280046 h 6858000"/>
              <a:gd name="connsiteX17" fmla="*/ 388166 w 1491612"/>
              <a:gd name="connsiteY17" fmla="*/ 6270265 h 6858000"/>
              <a:gd name="connsiteX18" fmla="*/ 415194 w 1491612"/>
              <a:gd name="connsiteY18" fmla="*/ 6252834 h 6858000"/>
              <a:gd name="connsiteX19" fmla="*/ 393186 w 1491612"/>
              <a:gd name="connsiteY19" fmla="*/ 6202459 h 6858000"/>
              <a:gd name="connsiteX20" fmla="*/ 391984 w 1491612"/>
              <a:gd name="connsiteY20" fmla="*/ 6153037 h 6858000"/>
              <a:gd name="connsiteX21" fmla="*/ 407399 w 1491612"/>
              <a:gd name="connsiteY21" fmla="*/ 6078132 h 6858000"/>
              <a:gd name="connsiteX22" fmla="*/ 394786 w 1491612"/>
              <a:gd name="connsiteY22" fmla="*/ 6028119 h 6858000"/>
              <a:gd name="connsiteX23" fmla="*/ 380015 w 1491612"/>
              <a:gd name="connsiteY23" fmla="*/ 5926735 h 6858000"/>
              <a:gd name="connsiteX24" fmla="*/ 429527 w 1491612"/>
              <a:gd name="connsiteY24" fmla="*/ 5712857 h 6858000"/>
              <a:gd name="connsiteX25" fmla="*/ 408602 w 1491612"/>
              <a:gd name="connsiteY25" fmla="*/ 5676393 h 6858000"/>
              <a:gd name="connsiteX26" fmla="*/ 448194 w 1491612"/>
              <a:gd name="connsiteY26" fmla="*/ 5563435 h 6858000"/>
              <a:gd name="connsiteX27" fmla="*/ 495324 w 1491612"/>
              <a:gd name="connsiteY27" fmla="*/ 5437125 h 6858000"/>
              <a:gd name="connsiteX28" fmla="*/ 508892 w 1491612"/>
              <a:gd name="connsiteY28" fmla="*/ 5396260 h 6858000"/>
              <a:gd name="connsiteX29" fmla="*/ 524873 w 1491612"/>
              <a:gd name="connsiteY29" fmla="*/ 5330009 h 6858000"/>
              <a:gd name="connsiteX30" fmla="*/ 558366 w 1491612"/>
              <a:gd name="connsiteY30" fmla="*/ 5273739 h 6858000"/>
              <a:gd name="connsiteX31" fmla="*/ 567965 w 1491612"/>
              <a:gd name="connsiteY31" fmla="*/ 5241779 h 6858000"/>
              <a:gd name="connsiteX32" fmla="*/ 579191 w 1491612"/>
              <a:gd name="connsiteY32" fmla="*/ 5225268 h 6858000"/>
              <a:gd name="connsiteX33" fmla="*/ 580211 w 1491612"/>
              <a:gd name="connsiteY33" fmla="*/ 5217684 h 6858000"/>
              <a:gd name="connsiteX34" fmla="*/ 587552 w 1491612"/>
              <a:gd name="connsiteY34" fmla="*/ 5193377 h 6858000"/>
              <a:gd name="connsiteX35" fmla="*/ 590855 w 1491612"/>
              <a:gd name="connsiteY35" fmla="*/ 5179288 h 6858000"/>
              <a:gd name="connsiteX36" fmla="*/ 591839 w 1491612"/>
              <a:gd name="connsiteY36" fmla="*/ 5173621 h 6858000"/>
              <a:gd name="connsiteX37" fmla="*/ 587473 w 1491612"/>
              <a:gd name="connsiteY37" fmla="*/ 5159961 h 6858000"/>
              <a:gd name="connsiteX38" fmla="*/ 594150 w 1491612"/>
              <a:gd name="connsiteY38" fmla="*/ 5144295 h 6858000"/>
              <a:gd name="connsiteX39" fmla="*/ 591083 w 1491612"/>
              <a:gd name="connsiteY39" fmla="*/ 5125185 h 6858000"/>
              <a:gd name="connsiteX40" fmla="*/ 597913 w 1491612"/>
              <a:gd name="connsiteY40" fmla="*/ 5121884 h 6858000"/>
              <a:gd name="connsiteX41" fmla="*/ 604949 w 1491612"/>
              <a:gd name="connsiteY41" fmla="*/ 5067850 h 6858000"/>
              <a:gd name="connsiteX42" fmla="*/ 607680 w 1491612"/>
              <a:gd name="connsiteY42" fmla="*/ 5060861 h 6858000"/>
              <a:gd name="connsiteX43" fmla="*/ 604384 w 1491612"/>
              <a:gd name="connsiteY43" fmla="*/ 5034192 h 6858000"/>
              <a:gd name="connsiteX44" fmla="*/ 605938 w 1491612"/>
              <a:gd name="connsiteY44" fmla="*/ 4993030 h 6858000"/>
              <a:gd name="connsiteX45" fmla="*/ 612847 w 1491612"/>
              <a:gd name="connsiteY45" fmla="*/ 4946844 h 6858000"/>
              <a:gd name="connsiteX46" fmla="*/ 608703 w 1491612"/>
              <a:gd name="connsiteY46" fmla="*/ 4932692 h 6858000"/>
              <a:gd name="connsiteX47" fmla="*/ 624106 w 1491612"/>
              <a:gd name="connsiteY47" fmla="*/ 4858827 h 6858000"/>
              <a:gd name="connsiteX48" fmla="*/ 630009 w 1491612"/>
              <a:gd name="connsiteY48" fmla="*/ 4821170 h 6858000"/>
              <a:gd name="connsiteX49" fmla="*/ 634742 w 1491612"/>
              <a:gd name="connsiteY49" fmla="*/ 4780965 h 6858000"/>
              <a:gd name="connsiteX50" fmla="*/ 636035 w 1491612"/>
              <a:gd name="connsiteY50" fmla="*/ 4750867 h 6858000"/>
              <a:gd name="connsiteX51" fmla="*/ 633842 w 1491612"/>
              <a:gd name="connsiteY51" fmla="*/ 4690749 h 6858000"/>
              <a:gd name="connsiteX52" fmla="*/ 629322 w 1491612"/>
              <a:gd name="connsiteY52" fmla="*/ 4584173 h 6858000"/>
              <a:gd name="connsiteX53" fmla="*/ 624405 w 1491612"/>
              <a:gd name="connsiteY53" fmla="*/ 4444346 h 6858000"/>
              <a:gd name="connsiteX54" fmla="*/ 620970 w 1491612"/>
              <a:gd name="connsiteY54" fmla="*/ 4375228 h 6858000"/>
              <a:gd name="connsiteX55" fmla="*/ 601623 w 1491612"/>
              <a:gd name="connsiteY55" fmla="*/ 4214165 h 6858000"/>
              <a:gd name="connsiteX56" fmla="*/ 605696 w 1491612"/>
              <a:gd name="connsiteY56" fmla="*/ 4090296 h 6858000"/>
              <a:gd name="connsiteX57" fmla="*/ 590952 w 1491612"/>
              <a:gd name="connsiteY57" fmla="*/ 4033999 h 6858000"/>
              <a:gd name="connsiteX58" fmla="*/ 592101 w 1491612"/>
              <a:gd name="connsiteY58" fmla="*/ 4031933 h 6858000"/>
              <a:gd name="connsiteX59" fmla="*/ 590677 w 1491612"/>
              <a:gd name="connsiteY59" fmla="*/ 4013953 h 6858000"/>
              <a:gd name="connsiteX60" fmla="*/ 576972 w 1491612"/>
              <a:gd name="connsiteY60" fmla="*/ 3974753 h 6858000"/>
              <a:gd name="connsiteX61" fmla="*/ 578570 w 1491612"/>
              <a:gd name="connsiteY61" fmla="*/ 3969950 h 6858000"/>
              <a:gd name="connsiteX62" fmla="*/ 571992 w 1491612"/>
              <a:gd name="connsiteY62" fmla="*/ 3933779 h 6858000"/>
              <a:gd name="connsiteX63" fmla="*/ 573323 w 1491612"/>
              <a:gd name="connsiteY63" fmla="*/ 3933093 h 6858000"/>
              <a:gd name="connsiteX64" fmla="*/ 577677 w 1491612"/>
              <a:gd name="connsiteY64" fmla="*/ 3922082 h 6858000"/>
              <a:gd name="connsiteX65" fmla="*/ 582755 w 1491612"/>
              <a:gd name="connsiteY65" fmla="*/ 3901461 h 6858000"/>
              <a:gd name="connsiteX66" fmla="*/ 605349 w 1491612"/>
              <a:gd name="connsiteY66" fmla="*/ 3813873 h 6858000"/>
              <a:gd name="connsiteX67" fmla="*/ 604774 w 1491612"/>
              <a:gd name="connsiteY67" fmla="*/ 3806161 h 6858000"/>
              <a:gd name="connsiteX68" fmla="*/ 605081 w 1491612"/>
              <a:gd name="connsiteY68" fmla="*/ 3805957 h 6858000"/>
              <a:gd name="connsiteX69" fmla="*/ 605108 w 1491612"/>
              <a:gd name="connsiteY69" fmla="*/ 3797724 h 6858000"/>
              <a:gd name="connsiteX70" fmla="*/ 603723 w 1491612"/>
              <a:gd name="connsiteY70" fmla="*/ 3792098 h 6858000"/>
              <a:gd name="connsiteX71" fmla="*/ 602607 w 1491612"/>
              <a:gd name="connsiteY71" fmla="*/ 3777135 h 6858000"/>
              <a:gd name="connsiteX72" fmla="*/ 604340 w 1491612"/>
              <a:gd name="connsiteY72" fmla="*/ 3771656 h 6858000"/>
              <a:gd name="connsiteX73" fmla="*/ 608083 w 1491612"/>
              <a:gd name="connsiteY73" fmla="*/ 3769007 h 6858000"/>
              <a:gd name="connsiteX74" fmla="*/ 607549 w 1491612"/>
              <a:gd name="connsiteY74" fmla="*/ 3767709 h 6858000"/>
              <a:gd name="connsiteX75" fmla="*/ 616245 w 1491612"/>
              <a:gd name="connsiteY75" fmla="*/ 3738082 h 6858000"/>
              <a:gd name="connsiteX76" fmla="*/ 623591 w 1491612"/>
              <a:gd name="connsiteY76" fmla="*/ 3673397 h 6858000"/>
              <a:gd name="connsiteX77" fmla="*/ 622887 w 1491612"/>
              <a:gd name="connsiteY77" fmla="*/ 3637109 h 6858000"/>
              <a:gd name="connsiteX78" fmla="*/ 626330 w 1491612"/>
              <a:gd name="connsiteY78" fmla="*/ 3536883 h 6858000"/>
              <a:gd name="connsiteX79" fmla="*/ 633868 w 1491612"/>
              <a:gd name="connsiteY79" fmla="*/ 3435652 h 6858000"/>
              <a:gd name="connsiteX80" fmla="*/ 635539 w 1491612"/>
              <a:gd name="connsiteY80" fmla="*/ 3307769 h 6858000"/>
              <a:gd name="connsiteX81" fmla="*/ 653102 w 1491612"/>
              <a:gd name="connsiteY81" fmla="*/ 3250522 h 6858000"/>
              <a:gd name="connsiteX82" fmla="*/ 653527 w 1491612"/>
              <a:gd name="connsiteY82" fmla="*/ 3229163 h 6858000"/>
              <a:gd name="connsiteX83" fmla="*/ 655350 w 1491612"/>
              <a:gd name="connsiteY83" fmla="*/ 3217217 h 6858000"/>
              <a:gd name="connsiteX84" fmla="*/ 642185 w 1491612"/>
              <a:gd name="connsiteY84" fmla="*/ 3183755 h 6858000"/>
              <a:gd name="connsiteX85" fmla="*/ 642686 w 1491612"/>
              <a:gd name="connsiteY85" fmla="*/ 3178642 h 6858000"/>
              <a:gd name="connsiteX86" fmla="*/ 630286 w 1491612"/>
              <a:gd name="connsiteY86" fmla="*/ 3158586 h 6858000"/>
              <a:gd name="connsiteX87" fmla="*/ 615471 w 1491612"/>
              <a:gd name="connsiteY87" fmla="*/ 3129034 h 6858000"/>
              <a:gd name="connsiteX88" fmla="*/ 616136 w 1491612"/>
              <a:gd name="connsiteY88" fmla="*/ 3126682 h 6858000"/>
              <a:gd name="connsiteX89" fmla="*/ 607004 w 1491612"/>
              <a:gd name="connsiteY89" fmla="*/ 3114519 h 6858000"/>
              <a:gd name="connsiteX90" fmla="*/ 593613 w 1491612"/>
              <a:gd name="connsiteY90" fmla="*/ 3106272 h 6858000"/>
              <a:gd name="connsiteX91" fmla="*/ 566343 w 1491612"/>
              <a:gd name="connsiteY91" fmla="*/ 2958185 h 6858000"/>
              <a:gd name="connsiteX92" fmla="*/ 508957 w 1491612"/>
              <a:gd name="connsiteY92" fmla="*/ 2762989 h 6858000"/>
              <a:gd name="connsiteX93" fmla="*/ 457875 w 1491612"/>
              <a:gd name="connsiteY93" fmla="*/ 2554718 h 6858000"/>
              <a:gd name="connsiteX94" fmla="*/ 437969 w 1491612"/>
              <a:gd name="connsiteY94" fmla="*/ 2485734 h 6858000"/>
              <a:gd name="connsiteX95" fmla="*/ 428692 w 1491612"/>
              <a:gd name="connsiteY95" fmla="*/ 2447068 h 6858000"/>
              <a:gd name="connsiteX96" fmla="*/ 415653 w 1491612"/>
              <a:gd name="connsiteY96" fmla="*/ 2425819 h 6858000"/>
              <a:gd name="connsiteX97" fmla="*/ 421652 w 1491612"/>
              <a:gd name="connsiteY97" fmla="*/ 2402874 h 6858000"/>
              <a:gd name="connsiteX98" fmla="*/ 424264 w 1491612"/>
              <a:gd name="connsiteY98" fmla="*/ 2381443 h 6858000"/>
              <a:gd name="connsiteX99" fmla="*/ 400593 w 1491612"/>
              <a:gd name="connsiteY99" fmla="*/ 2261920 h 6858000"/>
              <a:gd name="connsiteX100" fmla="*/ 390480 w 1491612"/>
              <a:gd name="connsiteY100" fmla="*/ 2195378 h 6858000"/>
              <a:gd name="connsiteX101" fmla="*/ 374697 w 1491612"/>
              <a:gd name="connsiteY101" fmla="*/ 2155135 h 6858000"/>
              <a:gd name="connsiteX102" fmla="*/ 372155 w 1491612"/>
              <a:gd name="connsiteY102" fmla="*/ 2118008 h 6858000"/>
              <a:gd name="connsiteX103" fmla="*/ 373148 w 1491612"/>
              <a:gd name="connsiteY103" fmla="*/ 2050531 h 6858000"/>
              <a:gd name="connsiteX104" fmla="*/ 364954 w 1491612"/>
              <a:gd name="connsiteY104" fmla="*/ 1963269 h 6858000"/>
              <a:gd name="connsiteX105" fmla="*/ 346132 w 1491612"/>
              <a:gd name="connsiteY105" fmla="*/ 1906352 h 6858000"/>
              <a:gd name="connsiteX106" fmla="*/ 322689 w 1491612"/>
              <a:gd name="connsiteY106" fmla="*/ 1861531 h 6858000"/>
              <a:gd name="connsiteX107" fmla="*/ 276488 w 1491612"/>
              <a:gd name="connsiteY107" fmla="*/ 1732919 h 6858000"/>
              <a:gd name="connsiteX108" fmla="*/ 248799 w 1491612"/>
              <a:gd name="connsiteY108" fmla="*/ 1663540 h 6858000"/>
              <a:gd name="connsiteX109" fmla="*/ 247925 w 1491612"/>
              <a:gd name="connsiteY109" fmla="*/ 1615777 h 6858000"/>
              <a:gd name="connsiteX110" fmla="*/ 228720 w 1491612"/>
              <a:gd name="connsiteY110" fmla="*/ 1563678 h 6858000"/>
              <a:gd name="connsiteX111" fmla="*/ 241800 w 1491612"/>
              <a:gd name="connsiteY111" fmla="*/ 1519474 h 6858000"/>
              <a:gd name="connsiteX112" fmla="*/ 234542 w 1491612"/>
              <a:gd name="connsiteY112" fmla="*/ 1477995 h 6858000"/>
              <a:gd name="connsiteX113" fmla="*/ 220627 w 1491612"/>
              <a:gd name="connsiteY113" fmla="*/ 1373769 h 6858000"/>
              <a:gd name="connsiteX114" fmla="*/ 228934 w 1491612"/>
              <a:gd name="connsiteY114" fmla="*/ 1307086 h 6858000"/>
              <a:gd name="connsiteX115" fmla="*/ 230122 w 1491612"/>
              <a:gd name="connsiteY115" fmla="*/ 1189033 h 6858000"/>
              <a:gd name="connsiteX116" fmla="*/ 234807 w 1491612"/>
              <a:gd name="connsiteY116" fmla="*/ 1168288 h 6858000"/>
              <a:gd name="connsiteX117" fmla="*/ 227089 w 1491612"/>
              <a:gd name="connsiteY117" fmla="*/ 1142577 h 6858000"/>
              <a:gd name="connsiteX118" fmla="*/ 216395 w 1491612"/>
              <a:gd name="connsiteY118" fmla="*/ 1088484 h 6858000"/>
              <a:gd name="connsiteX119" fmla="*/ 205131 w 1491612"/>
              <a:gd name="connsiteY119" fmla="*/ 1016103 h 6858000"/>
              <a:gd name="connsiteX120" fmla="*/ 206587 w 1491612"/>
              <a:gd name="connsiteY120" fmla="*/ 932283 h 6858000"/>
              <a:gd name="connsiteX121" fmla="*/ 208823 w 1491612"/>
              <a:gd name="connsiteY121" fmla="*/ 915925 h 6858000"/>
              <a:gd name="connsiteX122" fmla="*/ 201452 w 1491612"/>
              <a:gd name="connsiteY122" fmla="*/ 896999 h 6858000"/>
              <a:gd name="connsiteX123" fmla="*/ 170860 w 1491612"/>
              <a:gd name="connsiteY123" fmla="*/ 821517 h 6858000"/>
              <a:gd name="connsiteX124" fmla="*/ 149810 w 1491612"/>
              <a:gd name="connsiteY124" fmla="*/ 751353 h 6858000"/>
              <a:gd name="connsiteX125" fmla="*/ 149368 w 1491612"/>
              <a:gd name="connsiteY125" fmla="*/ 721230 h 6858000"/>
              <a:gd name="connsiteX126" fmla="*/ 135039 w 1491612"/>
              <a:gd name="connsiteY126" fmla="*/ 681659 h 6858000"/>
              <a:gd name="connsiteX127" fmla="*/ 120458 w 1491612"/>
              <a:gd name="connsiteY127" fmla="*/ 635218 h 6858000"/>
              <a:gd name="connsiteX128" fmla="*/ 125469 w 1491612"/>
              <a:gd name="connsiteY128" fmla="*/ 613763 h 6858000"/>
              <a:gd name="connsiteX129" fmla="*/ 111411 w 1491612"/>
              <a:gd name="connsiteY129" fmla="*/ 598582 h 6858000"/>
              <a:gd name="connsiteX130" fmla="*/ 111092 w 1491612"/>
              <a:gd name="connsiteY130" fmla="*/ 576846 h 6858000"/>
              <a:gd name="connsiteX131" fmla="*/ 90718 w 1491612"/>
              <a:gd name="connsiteY131" fmla="*/ 530055 h 6858000"/>
              <a:gd name="connsiteX132" fmla="*/ 89966 w 1491612"/>
              <a:gd name="connsiteY132" fmla="*/ 465389 h 6858000"/>
              <a:gd name="connsiteX133" fmla="*/ 72889 w 1491612"/>
              <a:gd name="connsiteY133" fmla="*/ 424699 h 6858000"/>
              <a:gd name="connsiteX134" fmla="*/ 73264 w 1491612"/>
              <a:gd name="connsiteY134" fmla="*/ 404917 h 6858000"/>
              <a:gd name="connsiteX135" fmla="*/ 53221 w 1491612"/>
              <a:gd name="connsiteY135" fmla="*/ 367211 h 6858000"/>
              <a:gd name="connsiteX136" fmla="*/ 19525 w 1491612"/>
              <a:gd name="connsiteY136" fmla="*/ 268519 h 6858000"/>
              <a:gd name="connsiteX137" fmla="*/ 7008 w 1491612"/>
              <a:gd name="connsiteY137" fmla="*/ 160886 h 6858000"/>
              <a:gd name="connsiteX138" fmla="*/ 2385 w 1491612"/>
              <a:gd name="connsiteY138" fmla="*/ 47336 h 6858000"/>
              <a:gd name="connsiteX139" fmla="*/ 164830 w 1491612"/>
              <a:gd name="connsiteY139" fmla="*/ 0 h 6858000"/>
              <a:gd name="connsiteX0" fmla="*/ 158408 w 1485190"/>
              <a:gd name="connsiteY0" fmla="*/ 0 h 6858000"/>
              <a:gd name="connsiteX1" fmla="*/ 1485190 w 1485190"/>
              <a:gd name="connsiteY1" fmla="*/ 0 h 6858000"/>
              <a:gd name="connsiteX2" fmla="*/ 1485190 w 1485190"/>
              <a:gd name="connsiteY2" fmla="*/ 6858000 h 6858000"/>
              <a:gd name="connsiteX3" fmla="*/ 221884 w 1485190"/>
              <a:gd name="connsiteY3" fmla="*/ 6857735 h 6858000"/>
              <a:gd name="connsiteX4" fmla="*/ 258477 w 1485190"/>
              <a:gd name="connsiteY4" fmla="*/ 6776847 h 6858000"/>
              <a:gd name="connsiteX5" fmla="*/ 269977 w 1485190"/>
              <a:gd name="connsiteY5" fmla="*/ 6737706 h 6858000"/>
              <a:gd name="connsiteX6" fmla="*/ 294716 w 1485190"/>
              <a:gd name="connsiteY6" fmla="*/ 6691589 h 6858000"/>
              <a:gd name="connsiteX7" fmla="*/ 272273 w 1485190"/>
              <a:gd name="connsiteY7" fmla="*/ 6659970 h 6858000"/>
              <a:gd name="connsiteX8" fmla="*/ 287364 w 1485190"/>
              <a:gd name="connsiteY8" fmla="*/ 6636211 h 6858000"/>
              <a:gd name="connsiteX9" fmla="*/ 304808 w 1485190"/>
              <a:gd name="connsiteY9" fmla="*/ 6594177 h 6858000"/>
              <a:gd name="connsiteX10" fmla="*/ 318848 w 1485190"/>
              <a:gd name="connsiteY10" fmla="*/ 6557575 h 6858000"/>
              <a:gd name="connsiteX11" fmla="*/ 371805 w 1485190"/>
              <a:gd name="connsiteY11" fmla="*/ 6492130 h 6858000"/>
              <a:gd name="connsiteX12" fmla="*/ 387492 w 1485190"/>
              <a:gd name="connsiteY12" fmla="*/ 6431610 h 6858000"/>
              <a:gd name="connsiteX13" fmla="*/ 431197 w 1485190"/>
              <a:gd name="connsiteY13" fmla="*/ 6379786 h 6858000"/>
              <a:gd name="connsiteX14" fmla="*/ 414420 w 1485190"/>
              <a:gd name="connsiteY14" fmla="*/ 6334727 h 6858000"/>
              <a:gd name="connsiteX15" fmla="*/ 391835 w 1485190"/>
              <a:gd name="connsiteY15" fmla="*/ 6313295 h 6858000"/>
              <a:gd name="connsiteX16" fmla="*/ 398999 w 1485190"/>
              <a:gd name="connsiteY16" fmla="*/ 6280046 h 6858000"/>
              <a:gd name="connsiteX17" fmla="*/ 381744 w 1485190"/>
              <a:gd name="connsiteY17" fmla="*/ 6270265 h 6858000"/>
              <a:gd name="connsiteX18" fmla="*/ 408772 w 1485190"/>
              <a:gd name="connsiteY18" fmla="*/ 6252834 h 6858000"/>
              <a:gd name="connsiteX19" fmla="*/ 386764 w 1485190"/>
              <a:gd name="connsiteY19" fmla="*/ 6202459 h 6858000"/>
              <a:gd name="connsiteX20" fmla="*/ 385562 w 1485190"/>
              <a:gd name="connsiteY20" fmla="*/ 6153037 h 6858000"/>
              <a:gd name="connsiteX21" fmla="*/ 400977 w 1485190"/>
              <a:gd name="connsiteY21" fmla="*/ 6078132 h 6858000"/>
              <a:gd name="connsiteX22" fmla="*/ 388364 w 1485190"/>
              <a:gd name="connsiteY22" fmla="*/ 6028119 h 6858000"/>
              <a:gd name="connsiteX23" fmla="*/ 373593 w 1485190"/>
              <a:gd name="connsiteY23" fmla="*/ 5926735 h 6858000"/>
              <a:gd name="connsiteX24" fmla="*/ 423105 w 1485190"/>
              <a:gd name="connsiteY24" fmla="*/ 5712857 h 6858000"/>
              <a:gd name="connsiteX25" fmla="*/ 402180 w 1485190"/>
              <a:gd name="connsiteY25" fmla="*/ 5676393 h 6858000"/>
              <a:gd name="connsiteX26" fmla="*/ 441772 w 1485190"/>
              <a:gd name="connsiteY26" fmla="*/ 5563435 h 6858000"/>
              <a:gd name="connsiteX27" fmla="*/ 488902 w 1485190"/>
              <a:gd name="connsiteY27" fmla="*/ 5437125 h 6858000"/>
              <a:gd name="connsiteX28" fmla="*/ 502470 w 1485190"/>
              <a:gd name="connsiteY28" fmla="*/ 5396260 h 6858000"/>
              <a:gd name="connsiteX29" fmla="*/ 518451 w 1485190"/>
              <a:gd name="connsiteY29" fmla="*/ 5330009 h 6858000"/>
              <a:gd name="connsiteX30" fmla="*/ 551944 w 1485190"/>
              <a:gd name="connsiteY30" fmla="*/ 5273739 h 6858000"/>
              <a:gd name="connsiteX31" fmla="*/ 561543 w 1485190"/>
              <a:gd name="connsiteY31" fmla="*/ 5241779 h 6858000"/>
              <a:gd name="connsiteX32" fmla="*/ 572769 w 1485190"/>
              <a:gd name="connsiteY32" fmla="*/ 5225268 h 6858000"/>
              <a:gd name="connsiteX33" fmla="*/ 573789 w 1485190"/>
              <a:gd name="connsiteY33" fmla="*/ 5217684 h 6858000"/>
              <a:gd name="connsiteX34" fmla="*/ 581130 w 1485190"/>
              <a:gd name="connsiteY34" fmla="*/ 5193377 h 6858000"/>
              <a:gd name="connsiteX35" fmla="*/ 584433 w 1485190"/>
              <a:gd name="connsiteY35" fmla="*/ 5179288 h 6858000"/>
              <a:gd name="connsiteX36" fmla="*/ 585417 w 1485190"/>
              <a:gd name="connsiteY36" fmla="*/ 5173621 h 6858000"/>
              <a:gd name="connsiteX37" fmla="*/ 581051 w 1485190"/>
              <a:gd name="connsiteY37" fmla="*/ 5159961 h 6858000"/>
              <a:gd name="connsiteX38" fmla="*/ 587728 w 1485190"/>
              <a:gd name="connsiteY38" fmla="*/ 5144295 h 6858000"/>
              <a:gd name="connsiteX39" fmla="*/ 584661 w 1485190"/>
              <a:gd name="connsiteY39" fmla="*/ 5125185 h 6858000"/>
              <a:gd name="connsiteX40" fmla="*/ 591491 w 1485190"/>
              <a:gd name="connsiteY40" fmla="*/ 5121884 h 6858000"/>
              <a:gd name="connsiteX41" fmla="*/ 598527 w 1485190"/>
              <a:gd name="connsiteY41" fmla="*/ 5067850 h 6858000"/>
              <a:gd name="connsiteX42" fmla="*/ 601258 w 1485190"/>
              <a:gd name="connsiteY42" fmla="*/ 5060861 h 6858000"/>
              <a:gd name="connsiteX43" fmla="*/ 597962 w 1485190"/>
              <a:gd name="connsiteY43" fmla="*/ 5034192 h 6858000"/>
              <a:gd name="connsiteX44" fmla="*/ 599516 w 1485190"/>
              <a:gd name="connsiteY44" fmla="*/ 4993030 h 6858000"/>
              <a:gd name="connsiteX45" fmla="*/ 606425 w 1485190"/>
              <a:gd name="connsiteY45" fmla="*/ 4946844 h 6858000"/>
              <a:gd name="connsiteX46" fmla="*/ 602281 w 1485190"/>
              <a:gd name="connsiteY46" fmla="*/ 4932692 h 6858000"/>
              <a:gd name="connsiteX47" fmla="*/ 617684 w 1485190"/>
              <a:gd name="connsiteY47" fmla="*/ 4858827 h 6858000"/>
              <a:gd name="connsiteX48" fmla="*/ 623587 w 1485190"/>
              <a:gd name="connsiteY48" fmla="*/ 4821170 h 6858000"/>
              <a:gd name="connsiteX49" fmla="*/ 628320 w 1485190"/>
              <a:gd name="connsiteY49" fmla="*/ 4780965 h 6858000"/>
              <a:gd name="connsiteX50" fmla="*/ 629613 w 1485190"/>
              <a:gd name="connsiteY50" fmla="*/ 4750867 h 6858000"/>
              <a:gd name="connsiteX51" fmla="*/ 627420 w 1485190"/>
              <a:gd name="connsiteY51" fmla="*/ 4690749 h 6858000"/>
              <a:gd name="connsiteX52" fmla="*/ 622900 w 1485190"/>
              <a:gd name="connsiteY52" fmla="*/ 4584173 h 6858000"/>
              <a:gd name="connsiteX53" fmla="*/ 617983 w 1485190"/>
              <a:gd name="connsiteY53" fmla="*/ 4444346 h 6858000"/>
              <a:gd name="connsiteX54" fmla="*/ 614548 w 1485190"/>
              <a:gd name="connsiteY54" fmla="*/ 4375228 h 6858000"/>
              <a:gd name="connsiteX55" fmla="*/ 595201 w 1485190"/>
              <a:gd name="connsiteY55" fmla="*/ 4214165 h 6858000"/>
              <a:gd name="connsiteX56" fmla="*/ 599274 w 1485190"/>
              <a:gd name="connsiteY56" fmla="*/ 4090296 h 6858000"/>
              <a:gd name="connsiteX57" fmla="*/ 584530 w 1485190"/>
              <a:gd name="connsiteY57" fmla="*/ 4033999 h 6858000"/>
              <a:gd name="connsiteX58" fmla="*/ 585679 w 1485190"/>
              <a:gd name="connsiteY58" fmla="*/ 4031933 h 6858000"/>
              <a:gd name="connsiteX59" fmla="*/ 584255 w 1485190"/>
              <a:gd name="connsiteY59" fmla="*/ 4013953 h 6858000"/>
              <a:gd name="connsiteX60" fmla="*/ 570550 w 1485190"/>
              <a:gd name="connsiteY60" fmla="*/ 3974753 h 6858000"/>
              <a:gd name="connsiteX61" fmla="*/ 572148 w 1485190"/>
              <a:gd name="connsiteY61" fmla="*/ 3969950 h 6858000"/>
              <a:gd name="connsiteX62" fmla="*/ 565570 w 1485190"/>
              <a:gd name="connsiteY62" fmla="*/ 3933779 h 6858000"/>
              <a:gd name="connsiteX63" fmla="*/ 566901 w 1485190"/>
              <a:gd name="connsiteY63" fmla="*/ 3933093 h 6858000"/>
              <a:gd name="connsiteX64" fmla="*/ 571255 w 1485190"/>
              <a:gd name="connsiteY64" fmla="*/ 3922082 h 6858000"/>
              <a:gd name="connsiteX65" fmla="*/ 576333 w 1485190"/>
              <a:gd name="connsiteY65" fmla="*/ 3901461 h 6858000"/>
              <a:gd name="connsiteX66" fmla="*/ 598927 w 1485190"/>
              <a:gd name="connsiteY66" fmla="*/ 3813873 h 6858000"/>
              <a:gd name="connsiteX67" fmla="*/ 598352 w 1485190"/>
              <a:gd name="connsiteY67" fmla="*/ 3806161 h 6858000"/>
              <a:gd name="connsiteX68" fmla="*/ 598659 w 1485190"/>
              <a:gd name="connsiteY68" fmla="*/ 3805957 h 6858000"/>
              <a:gd name="connsiteX69" fmla="*/ 598686 w 1485190"/>
              <a:gd name="connsiteY69" fmla="*/ 3797724 h 6858000"/>
              <a:gd name="connsiteX70" fmla="*/ 597301 w 1485190"/>
              <a:gd name="connsiteY70" fmla="*/ 3792098 h 6858000"/>
              <a:gd name="connsiteX71" fmla="*/ 596185 w 1485190"/>
              <a:gd name="connsiteY71" fmla="*/ 3777135 h 6858000"/>
              <a:gd name="connsiteX72" fmla="*/ 597918 w 1485190"/>
              <a:gd name="connsiteY72" fmla="*/ 3771656 h 6858000"/>
              <a:gd name="connsiteX73" fmla="*/ 601661 w 1485190"/>
              <a:gd name="connsiteY73" fmla="*/ 3769007 h 6858000"/>
              <a:gd name="connsiteX74" fmla="*/ 601127 w 1485190"/>
              <a:gd name="connsiteY74" fmla="*/ 3767709 h 6858000"/>
              <a:gd name="connsiteX75" fmla="*/ 609823 w 1485190"/>
              <a:gd name="connsiteY75" fmla="*/ 3738082 h 6858000"/>
              <a:gd name="connsiteX76" fmla="*/ 617169 w 1485190"/>
              <a:gd name="connsiteY76" fmla="*/ 3673397 h 6858000"/>
              <a:gd name="connsiteX77" fmla="*/ 616465 w 1485190"/>
              <a:gd name="connsiteY77" fmla="*/ 3637109 h 6858000"/>
              <a:gd name="connsiteX78" fmla="*/ 619908 w 1485190"/>
              <a:gd name="connsiteY78" fmla="*/ 3536883 h 6858000"/>
              <a:gd name="connsiteX79" fmla="*/ 627446 w 1485190"/>
              <a:gd name="connsiteY79" fmla="*/ 3435652 h 6858000"/>
              <a:gd name="connsiteX80" fmla="*/ 629117 w 1485190"/>
              <a:gd name="connsiteY80" fmla="*/ 3307769 h 6858000"/>
              <a:gd name="connsiteX81" fmla="*/ 646680 w 1485190"/>
              <a:gd name="connsiteY81" fmla="*/ 3250522 h 6858000"/>
              <a:gd name="connsiteX82" fmla="*/ 647105 w 1485190"/>
              <a:gd name="connsiteY82" fmla="*/ 3229163 h 6858000"/>
              <a:gd name="connsiteX83" fmla="*/ 648928 w 1485190"/>
              <a:gd name="connsiteY83" fmla="*/ 3217217 h 6858000"/>
              <a:gd name="connsiteX84" fmla="*/ 635763 w 1485190"/>
              <a:gd name="connsiteY84" fmla="*/ 3183755 h 6858000"/>
              <a:gd name="connsiteX85" fmla="*/ 636264 w 1485190"/>
              <a:gd name="connsiteY85" fmla="*/ 3178642 h 6858000"/>
              <a:gd name="connsiteX86" fmla="*/ 623864 w 1485190"/>
              <a:gd name="connsiteY86" fmla="*/ 3158586 h 6858000"/>
              <a:gd name="connsiteX87" fmla="*/ 609049 w 1485190"/>
              <a:gd name="connsiteY87" fmla="*/ 3129034 h 6858000"/>
              <a:gd name="connsiteX88" fmla="*/ 609714 w 1485190"/>
              <a:gd name="connsiteY88" fmla="*/ 3126682 h 6858000"/>
              <a:gd name="connsiteX89" fmla="*/ 600582 w 1485190"/>
              <a:gd name="connsiteY89" fmla="*/ 3114519 h 6858000"/>
              <a:gd name="connsiteX90" fmla="*/ 587191 w 1485190"/>
              <a:gd name="connsiteY90" fmla="*/ 3106272 h 6858000"/>
              <a:gd name="connsiteX91" fmla="*/ 559921 w 1485190"/>
              <a:gd name="connsiteY91" fmla="*/ 2958185 h 6858000"/>
              <a:gd name="connsiteX92" fmla="*/ 502535 w 1485190"/>
              <a:gd name="connsiteY92" fmla="*/ 2762989 h 6858000"/>
              <a:gd name="connsiteX93" fmla="*/ 451453 w 1485190"/>
              <a:gd name="connsiteY93" fmla="*/ 2554718 h 6858000"/>
              <a:gd name="connsiteX94" fmla="*/ 431547 w 1485190"/>
              <a:gd name="connsiteY94" fmla="*/ 2485734 h 6858000"/>
              <a:gd name="connsiteX95" fmla="*/ 422270 w 1485190"/>
              <a:gd name="connsiteY95" fmla="*/ 2447068 h 6858000"/>
              <a:gd name="connsiteX96" fmla="*/ 409231 w 1485190"/>
              <a:gd name="connsiteY96" fmla="*/ 2425819 h 6858000"/>
              <a:gd name="connsiteX97" fmla="*/ 415230 w 1485190"/>
              <a:gd name="connsiteY97" fmla="*/ 2402874 h 6858000"/>
              <a:gd name="connsiteX98" fmla="*/ 417842 w 1485190"/>
              <a:gd name="connsiteY98" fmla="*/ 2381443 h 6858000"/>
              <a:gd name="connsiteX99" fmla="*/ 394171 w 1485190"/>
              <a:gd name="connsiteY99" fmla="*/ 2261920 h 6858000"/>
              <a:gd name="connsiteX100" fmla="*/ 384058 w 1485190"/>
              <a:gd name="connsiteY100" fmla="*/ 2195378 h 6858000"/>
              <a:gd name="connsiteX101" fmla="*/ 368275 w 1485190"/>
              <a:gd name="connsiteY101" fmla="*/ 2155135 h 6858000"/>
              <a:gd name="connsiteX102" fmla="*/ 365733 w 1485190"/>
              <a:gd name="connsiteY102" fmla="*/ 2118008 h 6858000"/>
              <a:gd name="connsiteX103" fmla="*/ 366726 w 1485190"/>
              <a:gd name="connsiteY103" fmla="*/ 2050531 h 6858000"/>
              <a:gd name="connsiteX104" fmla="*/ 358532 w 1485190"/>
              <a:gd name="connsiteY104" fmla="*/ 1963269 h 6858000"/>
              <a:gd name="connsiteX105" fmla="*/ 339710 w 1485190"/>
              <a:gd name="connsiteY105" fmla="*/ 1906352 h 6858000"/>
              <a:gd name="connsiteX106" fmla="*/ 316267 w 1485190"/>
              <a:gd name="connsiteY106" fmla="*/ 1861531 h 6858000"/>
              <a:gd name="connsiteX107" fmla="*/ 270066 w 1485190"/>
              <a:gd name="connsiteY107" fmla="*/ 1732919 h 6858000"/>
              <a:gd name="connsiteX108" fmla="*/ 242377 w 1485190"/>
              <a:gd name="connsiteY108" fmla="*/ 1663540 h 6858000"/>
              <a:gd name="connsiteX109" fmla="*/ 241503 w 1485190"/>
              <a:gd name="connsiteY109" fmla="*/ 1615777 h 6858000"/>
              <a:gd name="connsiteX110" fmla="*/ 222298 w 1485190"/>
              <a:gd name="connsiteY110" fmla="*/ 1563678 h 6858000"/>
              <a:gd name="connsiteX111" fmla="*/ 235378 w 1485190"/>
              <a:gd name="connsiteY111" fmla="*/ 1519474 h 6858000"/>
              <a:gd name="connsiteX112" fmla="*/ 228120 w 1485190"/>
              <a:gd name="connsiteY112" fmla="*/ 1477995 h 6858000"/>
              <a:gd name="connsiteX113" fmla="*/ 214205 w 1485190"/>
              <a:gd name="connsiteY113" fmla="*/ 1373769 h 6858000"/>
              <a:gd name="connsiteX114" fmla="*/ 222512 w 1485190"/>
              <a:gd name="connsiteY114" fmla="*/ 1307086 h 6858000"/>
              <a:gd name="connsiteX115" fmla="*/ 223700 w 1485190"/>
              <a:gd name="connsiteY115" fmla="*/ 1189033 h 6858000"/>
              <a:gd name="connsiteX116" fmla="*/ 228385 w 1485190"/>
              <a:gd name="connsiteY116" fmla="*/ 1168288 h 6858000"/>
              <a:gd name="connsiteX117" fmla="*/ 220667 w 1485190"/>
              <a:gd name="connsiteY117" fmla="*/ 1142577 h 6858000"/>
              <a:gd name="connsiteX118" fmla="*/ 209973 w 1485190"/>
              <a:gd name="connsiteY118" fmla="*/ 1088484 h 6858000"/>
              <a:gd name="connsiteX119" fmla="*/ 198709 w 1485190"/>
              <a:gd name="connsiteY119" fmla="*/ 1016103 h 6858000"/>
              <a:gd name="connsiteX120" fmla="*/ 200165 w 1485190"/>
              <a:gd name="connsiteY120" fmla="*/ 932283 h 6858000"/>
              <a:gd name="connsiteX121" fmla="*/ 202401 w 1485190"/>
              <a:gd name="connsiteY121" fmla="*/ 915925 h 6858000"/>
              <a:gd name="connsiteX122" fmla="*/ 195030 w 1485190"/>
              <a:gd name="connsiteY122" fmla="*/ 896999 h 6858000"/>
              <a:gd name="connsiteX123" fmla="*/ 164438 w 1485190"/>
              <a:gd name="connsiteY123" fmla="*/ 821517 h 6858000"/>
              <a:gd name="connsiteX124" fmla="*/ 143388 w 1485190"/>
              <a:gd name="connsiteY124" fmla="*/ 751353 h 6858000"/>
              <a:gd name="connsiteX125" fmla="*/ 142946 w 1485190"/>
              <a:gd name="connsiteY125" fmla="*/ 721230 h 6858000"/>
              <a:gd name="connsiteX126" fmla="*/ 128617 w 1485190"/>
              <a:gd name="connsiteY126" fmla="*/ 681659 h 6858000"/>
              <a:gd name="connsiteX127" fmla="*/ 114036 w 1485190"/>
              <a:gd name="connsiteY127" fmla="*/ 635218 h 6858000"/>
              <a:gd name="connsiteX128" fmla="*/ 119047 w 1485190"/>
              <a:gd name="connsiteY128" fmla="*/ 613763 h 6858000"/>
              <a:gd name="connsiteX129" fmla="*/ 104989 w 1485190"/>
              <a:gd name="connsiteY129" fmla="*/ 598582 h 6858000"/>
              <a:gd name="connsiteX130" fmla="*/ 104670 w 1485190"/>
              <a:gd name="connsiteY130" fmla="*/ 576846 h 6858000"/>
              <a:gd name="connsiteX131" fmla="*/ 84296 w 1485190"/>
              <a:gd name="connsiteY131" fmla="*/ 530055 h 6858000"/>
              <a:gd name="connsiteX132" fmla="*/ 83544 w 1485190"/>
              <a:gd name="connsiteY132" fmla="*/ 465389 h 6858000"/>
              <a:gd name="connsiteX133" fmla="*/ 66467 w 1485190"/>
              <a:gd name="connsiteY133" fmla="*/ 424699 h 6858000"/>
              <a:gd name="connsiteX134" fmla="*/ 66842 w 1485190"/>
              <a:gd name="connsiteY134" fmla="*/ 404917 h 6858000"/>
              <a:gd name="connsiteX135" fmla="*/ 46799 w 1485190"/>
              <a:gd name="connsiteY135" fmla="*/ 367211 h 6858000"/>
              <a:gd name="connsiteX136" fmla="*/ 13103 w 1485190"/>
              <a:gd name="connsiteY136" fmla="*/ 268519 h 6858000"/>
              <a:gd name="connsiteX137" fmla="*/ 586 w 1485190"/>
              <a:gd name="connsiteY137" fmla="*/ 160886 h 6858000"/>
              <a:gd name="connsiteX138" fmla="*/ 198854 w 1485190"/>
              <a:gd name="connsiteY138" fmla="*/ 55288 h 6858000"/>
              <a:gd name="connsiteX139" fmla="*/ 158408 w 1485190"/>
              <a:gd name="connsiteY139" fmla="*/ 0 h 6858000"/>
              <a:gd name="connsiteX0" fmla="*/ 145305 w 1472087"/>
              <a:gd name="connsiteY0" fmla="*/ 0 h 6858000"/>
              <a:gd name="connsiteX1" fmla="*/ 1472087 w 1472087"/>
              <a:gd name="connsiteY1" fmla="*/ 0 h 6858000"/>
              <a:gd name="connsiteX2" fmla="*/ 1472087 w 1472087"/>
              <a:gd name="connsiteY2" fmla="*/ 6858000 h 6858000"/>
              <a:gd name="connsiteX3" fmla="*/ 208781 w 1472087"/>
              <a:gd name="connsiteY3" fmla="*/ 6857735 h 6858000"/>
              <a:gd name="connsiteX4" fmla="*/ 245374 w 1472087"/>
              <a:gd name="connsiteY4" fmla="*/ 6776847 h 6858000"/>
              <a:gd name="connsiteX5" fmla="*/ 256874 w 1472087"/>
              <a:gd name="connsiteY5" fmla="*/ 6737706 h 6858000"/>
              <a:gd name="connsiteX6" fmla="*/ 281613 w 1472087"/>
              <a:gd name="connsiteY6" fmla="*/ 6691589 h 6858000"/>
              <a:gd name="connsiteX7" fmla="*/ 259170 w 1472087"/>
              <a:gd name="connsiteY7" fmla="*/ 6659970 h 6858000"/>
              <a:gd name="connsiteX8" fmla="*/ 274261 w 1472087"/>
              <a:gd name="connsiteY8" fmla="*/ 6636211 h 6858000"/>
              <a:gd name="connsiteX9" fmla="*/ 291705 w 1472087"/>
              <a:gd name="connsiteY9" fmla="*/ 6594177 h 6858000"/>
              <a:gd name="connsiteX10" fmla="*/ 305745 w 1472087"/>
              <a:gd name="connsiteY10" fmla="*/ 6557575 h 6858000"/>
              <a:gd name="connsiteX11" fmla="*/ 358702 w 1472087"/>
              <a:gd name="connsiteY11" fmla="*/ 6492130 h 6858000"/>
              <a:gd name="connsiteX12" fmla="*/ 374389 w 1472087"/>
              <a:gd name="connsiteY12" fmla="*/ 6431610 h 6858000"/>
              <a:gd name="connsiteX13" fmla="*/ 418094 w 1472087"/>
              <a:gd name="connsiteY13" fmla="*/ 6379786 h 6858000"/>
              <a:gd name="connsiteX14" fmla="*/ 401317 w 1472087"/>
              <a:gd name="connsiteY14" fmla="*/ 6334727 h 6858000"/>
              <a:gd name="connsiteX15" fmla="*/ 378732 w 1472087"/>
              <a:gd name="connsiteY15" fmla="*/ 6313295 h 6858000"/>
              <a:gd name="connsiteX16" fmla="*/ 385896 w 1472087"/>
              <a:gd name="connsiteY16" fmla="*/ 6280046 h 6858000"/>
              <a:gd name="connsiteX17" fmla="*/ 368641 w 1472087"/>
              <a:gd name="connsiteY17" fmla="*/ 6270265 h 6858000"/>
              <a:gd name="connsiteX18" fmla="*/ 395669 w 1472087"/>
              <a:gd name="connsiteY18" fmla="*/ 6252834 h 6858000"/>
              <a:gd name="connsiteX19" fmla="*/ 373661 w 1472087"/>
              <a:gd name="connsiteY19" fmla="*/ 6202459 h 6858000"/>
              <a:gd name="connsiteX20" fmla="*/ 372459 w 1472087"/>
              <a:gd name="connsiteY20" fmla="*/ 6153037 h 6858000"/>
              <a:gd name="connsiteX21" fmla="*/ 387874 w 1472087"/>
              <a:gd name="connsiteY21" fmla="*/ 6078132 h 6858000"/>
              <a:gd name="connsiteX22" fmla="*/ 375261 w 1472087"/>
              <a:gd name="connsiteY22" fmla="*/ 6028119 h 6858000"/>
              <a:gd name="connsiteX23" fmla="*/ 360490 w 1472087"/>
              <a:gd name="connsiteY23" fmla="*/ 5926735 h 6858000"/>
              <a:gd name="connsiteX24" fmla="*/ 410002 w 1472087"/>
              <a:gd name="connsiteY24" fmla="*/ 5712857 h 6858000"/>
              <a:gd name="connsiteX25" fmla="*/ 389077 w 1472087"/>
              <a:gd name="connsiteY25" fmla="*/ 5676393 h 6858000"/>
              <a:gd name="connsiteX26" fmla="*/ 428669 w 1472087"/>
              <a:gd name="connsiteY26" fmla="*/ 5563435 h 6858000"/>
              <a:gd name="connsiteX27" fmla="*/ 475799 w 1472087"/>
              <a:gd name="connsiteY27" fmla="*/ 5437125 h 6858000"/>
              <a:gd name="connsiteX28" fmla="*/ 489367 w 1472087"/>
              <a:gd name="connsiteY28" fmla="*/ 5396260 h 6858000"/>
              <a:gd name="connsiteX29" fmla="*/ 505348 w 1472087"/>
              <a:gd name="connsiteY29" fmla="*/ 5330009 h 6858000"/>
              <a:gd name="connsiteX30" fmla="*/ 538841 w 1472087"/>
              <a:gd name="connsiteY30" fmla="*/ 5273739 h 6858000"/>
              <a:gd name="connsiteX31" fmla="*/ 548440 w 1472087"/>
              <a:gd name="connsiteY31" fmla="*/ 5241779 h 6858000"/>
              <a:gd name="connsiteX32" fmla="*/ 559666 w 1472087"/>
              <a:gd name="connsiteY32" fmla="*/ 5225268 h 6858000"/>
              <a:gd name="connsiteX33" fmla="*/ 560686 w 1472087"/>
              <a:gd name="connsiteY33" fmla="*/ 5217684 h 6858000"/>
              <a:gd name="connsiteX34" fmla="*/ 568027 w 1472087"/>
              <a:gd name="connsiteY34" fmla="*/ 5193377 h 6858000"/>
              <a:gd name="connsiteX35" fmla="*/ 571330 w 1472087"/>
              <a:gd name="connsiteY35" fmla="*/ 5179288 h 6858000"/>
              <a:gd name="connsiteX36" fmla="*/ 572314 w 1472087"/>
              <a:gd name="connsiteY36" fmla="*/ 5173621 h 6858000"/>
              <a:gd name="connsiteX37" fmla="*/ 567948 w 1472087"/>
              <a:gd name="connsiteY37" fmla="*/ 5159961 h 6858000"/>
              <a:gd name="connsiteX38" fmla="*/ 574625 w 1472087"/>
              <a:gd name="connsiteY38" fmla="*/ 5144295 h 6858000"/>
              <a:gd name="connsiteX39" fmla="*/ 571558 w 1472087"/>
              <a:gd name="connsiteY39" fmla="*/ 5125185 h 6858000"/>
              <a:gd name="connsiteX40" fmla="*/ 578388 w 1472087"/>
              <a:gd name="connsiteY40" fmla="*/ 5121884 h 6858000"/>
              <a:gd name="connsiteX41" fmla="*/ 585424 w 1472087"/>
              <a:gd name="connsiteY41" fmla="*/ 5067850 h 6858000"/>
              <a:gd name="connsiteX42" fmla="*/ 588155 w 1472087"/>
              <a:gd name="connsiteY42" fmla="*/ 5060861 h 6858000"/>
              <a:gd name="connsiteX43" fmla="*/ 584859 w 1472087"/>
              <a:gd name="connsiteY43" fmla="*/ 5034192 h 6858000"/>
              <a:gd name="connsiteX44" fmla="*/ 586413 w 1472087"/>
              <a:gd name="connsiteY44" fmla="*/ 4993030 h 6858000"/>
              <a:gd name="connsiteX45" fmla="*/ 593322 w 1472087"/>
              <a:gd name="connsiteY45" fmla="*/ 4946844 h 6858000"/>
              <a:gd name="connsiteX46" fmla="*/ 589178 w 1472087"/>
              <a:gd name="connsiteY46" fmla="*/ 4932692 h 6858000"/>
              <a:gd name="connsiteX47" fmla="*/ 604581 w 1472087"/>
              <a:gd name="connsiteY47" fmla="*/ 4858827 h 6858000"/>
              <a:gd name="connsiteX48" fmla="*/ 610484 w 1472087"/>
              <a:gd name="connsiteY48" fmla="*/ 4821170 h 6858000"/>
              <a:gd name="connsiteX49" fmla="*/ 615217 w 1472087"/>
              <a:gd name="connsiteY49" fmla="*/ 4780965 h 6858000"/>
              <a:gd name="connsiteX50" fmla="*/ 616510 w 1472087"/>
              <a:gd name="connsiteY50" fmla="*/ 4750867 h 6858000"/>
              <a:gd name="connsiteX51" fmla="*/ 614317 w 1472087"/>
              <a:gd name="connsiteY51" fmla="*/ 4690749 h 6858000"/>
              <a:gd name="connsiteX52" fmla="*/ 609797 w 1472087"/>
              <a:gd name="connsiteY52" fmla="*/ 4584173 h 6858000"/>
              <a:gd name="connsiteX53" fmla="*/ 604880 w 1472087"/>
              <a:gd name="connsiteY53" fmla="*/ 4444346 h 6858000"/>
              <a:gd name="connsiteX54" fmla="*/ 601445 w 1472087"/>
              <a:gd name="connsiteY54" fmla="*/ 4375228 h 6858000"/>
              <a:gd name="connsiteX55" fmla="*/ 582098 w 1472087"/>
              <a:gd name="connsiteY55" fmla="*/ 4214165 h 6858000"/>
              <a:gd name="connsiteX56" fmla="*/ 586171 w 1472087"/>
              <a:gd name="connsiteY56" fmla="*/ 4090296 h 6858000"/>
              <a:gd name="connsiteX57" fmla="*/ 571427 w 1472087"/>
              <a:gd name="connsiteY57" fmla="*/ 4033999 h 6858000"/>
              <a:gd name="connsiteX58" fmla="*/ 572576 w 1472087"/>
              <a:gd name="connsiteY58" fmla="*/ 4031933 h 6858000"/>
              <a:gd name="connsiteX59" fmla="*/ 571152 w 1472087"/>
              <a:gd name="connsiteY59" fmla="*/ 4013953 h 6858000"/>
              <a:gd name="connsiteX60" fmla="*/ 557447 w 1472087"/>
              <a:gd name="connsiteY60" fmla="*/ 3974753 h 6858000"/>
              <a:gd name="connsiteX61" fmla="*/ 559045 w 1472087"/>
              <a:gd name="connsiteY61" fmla="*/ 3969950 h 6858000"/>
              <a:gd name="connsiteX62" fmla="*/ 552467 w 1472087"/>
              <a:gd name="connsiteY62" fmla="*/ 3933779 h 6858000"/>
              <a:gd name="connsiteX63" fmla="*/ 553798 w 1472087"/>
              <a:gd name="connsiteY63" fmla="*/ 3933093 h 6858000"/>
              <a:gd name="connsiteX64" fmla="*/ 558152 w 1472087"/>
              <a:gd name="connsiteY64" fmla="*/ 3922082 h 6858000"/>
              <a:gd name="connsiteX65" fmla="*/ 563230 w 1472087"/>
              <a:gd name="connsiteY65" fmla="*/ 3901461 h 6858000"/>
              <a:gd name="connsiteX66" fmla="*/ 585824 w 1472087"/>
              <a:gd name="connsiteY66" fmla="*/ 3813873 h 6858000"/>
              <a:gd name="connsiteX67" fmla="*/ 585249 w 1472087"/>
              <a:gd name="connsiteY67" fmla="*/ 3806161 h 6858000"/>
              <a:gd name="connsiteX68" fmla="*/ 585556 w 1472087"/>
              <a:gd name="connsiteY68" fmla="*/ 3805957 h 6858000"/>
              <a:gd name="connsiteX69" fmla="*/ 585583 w 1472087"/>
              <a:gd name="connsiteY69" fmla="*/ 3797724 h 6858000"/>
              <a:gd name="connsiteX70" fmla="*/ 584198 w 1472087"/>
              <a:gd name="connsiteY70" fmla="*/ 3792098 h 6858000"/>
              <a:gd name="connsiteX71" fmla="*/ 583082 w 1472087"/>
              <a:gd name="connsiteY71" fmla="*/ 3777135 h 6858000"/>
              <a:gd name="connsiteX72" fmla="*/ 584815 w 1472087"/>
              <a:gd name="connsiteY72" fmla="*/ 3771656 h 6858000"/>
              <a:gd name="connsiteX73" fmla="*/ 588558 w 1472087"/>
              <a:gd name="connsiteY73" fmla="*/ 3769007 h 6858000"/>
              <a:gd name="connsiteX74" fmla="*/ 588024 w 1472087"/>
              <a:gd name="connsiteY74" fmla="*/ 3767709 h 6858000"/>
              <a:gd name="connsiteX75" fmla="*/ 596720 w 1472087"/>
              <a:gd name="connsiteY75" fmla="*/ 3738082 h 6858000"/>
              <a:gd name="connsiteX76" fmla="*/ 604066 w 1472087"/>
              <a:gd name="connsiteY76" fmla="*/ 3673397 h 6858000"/>
              <a:gd name="connsiteX77" fmla="*/ 603362 w 1472087"/>
              <a:gd name="connsiteY77" fmla="*/ 3637109 h 6858000"/>
              <a:gd name="connsiteX78" fmla="*/ 606805 w 1472087"/>
              <a:gd name="connsiteY78" fmla="*/ 3536883 h 6858000"/>
              <a:gd name="connsiteX79" fmla="*/ 614343 w 1472087"/>
              <a:gd name="connsiteY79" fmla="*/ 3435652 h 6858000"/>
              <a:gd name="connsiteX80" fmla="*/ 616014 w 1472087"/>
              <a:gd name="connsiteY80" fmla="*/ 3307769 h 6858000"/>
              <a:gd name="connsiteX81" fmla="*/ 633577 w 1472087"/>
              <a:gd name="connsiteY81" fmla="*/ 3250522 h 6858000"/>
              <a:gd name="connsiteX82" fmla="*/ 634002 w 1472087"/>
              <a:gd name="connsiteY82" fmla="*/ 3229163 h 6858000"/>
              <a:gd name="connsiteX83" fmla="*/ 635825 w 1472087"/>
              <a:gd name="connsiteY83" fmla="*/ 3217217 h 6858000"/>
              <a:gd name="connsiteX84" fmla="*/ 622660 w 1472087"/>
              <a:gd name="connsiteY84" fmla="*/ 3183755 h 6858000"/>
              <a:gd name="connsiteX85" fmla="*/ 623161 w 1472087"/>
              <a:gd name="connsiteY85" fmla="*/ 3178642 h 6858000"/>
              <a:gd name="connsiteX86" fmla="*/ 610761 w 1472087"/>
              <a:gd name="connsiteY86" fmla="*/ 3158586 h 6858000"/>
              <a:gd name="connsiteX87" fmla="*/ 595946 w 1472087"/>
              <a:gd name="connsiteY87" fmla="*/ 3129034 h 6858000"/>
              <a:gd name="connsiteX88" fmla="*/ 596611 w 1472087"/>
              <a:gd name="connsiteY88" fmla="*/ 3126682 h 6858000"/>
              <a:gd name="connsiteX89" fmla="*/ 587479 w 1472087"/>
              <a:gd name="connsiteY89" fmla="*/ 3114519 h 6858000"/>
              <a:gd name="connsiteX90" fmla="*/ 574088 w 1472087"/>
              <a:gd name="connsiteY90" fmla="*/ 3106272 h 6858000"/>
              <a:gd name="connsiteX91" fmla="*/ 546818 w 1472087"/>
              <a:gd name="connsiteY91" fmla="*/ 2958185 h 6858000"/>
              <a:gd name="connsiteX92" fmla="*/ 489432 w 1472087"/>
              <a:gd name="connsiteY92" fmla="*/ 2762989 h 6858000"/>
              <a:gd name="connsiteX93" fmla="*/ 438350 w 1472087"/>
              <a:gd name="connsiteY93" fmla="*/ 2554718 h 6858000"/>
              <a:gd name="connsiteX94" fmla="*/ 418444 w 1472087"/>
              <a:gd name="connsiteY94" fmla="*/ 2485734 h 6858000"/>
              <a:gd name="connsiteX95" fmla="*/ 409167 w 1472087"/>
              <a:gd name="connsiteY95" fmla="*/ 2447068 h 6858000"/>
              <a:gd name="connsiteX96" fmla="*/ 396128 w 1472087"/>
              <a:gd name="connsiteY96" fmla="*/ 2425819 h 6858000"/>
              <a:gd name="connsiteX97" fmla="*/ 402127 w 1472087"/>
              <a:gd name="connsiteY97" fmla="*/ 2402874 h 6858000"/>
              <a:gd name="connsiteX98" fmla="*/ 404739 w 1472087"/>
              <a:gd name="connsiteY98" fmla="*/ 2381443 h 6858000"/>
              <a:gd name="connsiteX99" fmla="*/ 381068 w 1472087"/>
              <a:gd name="connsiteY99" fmla="*/ 2261920 h 6858000"/>
              <a:gd name="connsiteX100" fmla="*/ 370955 w 1472087"/>
              <a:gd name="connsiteY100" fmla="*/ 2195378 h 6858000"/>
              <a:gd name="connsiteX101" fmla="*/ 355172 w 1472087"/>
              <a:gd name="connsiteY101" fmla="*/ 2155135 h 6858000"/>
              <a:gd name="connsiteX102" fmla="*/ 352630 w 1472087"/>
              <a:gd name="connsiteY102" fmla="*/ 2118008 h 6858000"/>
              <a:gd name="connsiteX103" fmla="*/ 353623 w 1472087"/>
              <a:gd name="connsiteY103" fmla="*/ 2050531 h 6858000"/>
              <a:gd name="connsiteX104" fmla="*/ 345429 w 1472087"/>
              <a:gd name="connsiteY104" fmla="*/ 1963269 h 6858000"/>
              <a:gd name="connsiteX105" fmla="*/ 326607 w 1472087"/>
              <a:gd name="connsiteY105" fmla="*/ 1906352 h 6858000"/>
              <a:gd name="connsiteX106" fmla="*/ 303164 w 1472087"/>
              <a:gd name="connsiteY106" fmla="*/ 1861531 h 6858000"/>
              <a:gd name="connsiteX107" fmla="*/ 256963 w 1472087"/>
              <a:gd name="connsiteY107" fmla="*/ 1732919 h 6858000"/>
              <a:gd name="connsiteX108" fmla="*/ 229274 w 1472087"/>
              <a:gd name="connsiteY108" fmla="*/ 1663540 h 6858000"/>
              <a:gd name="connsiteX109" fmla="*/ 228400 w 1472087"/>
              <a:gd name="connsiteY109" fmla="*/ 1615777 h 6858000"/>
              <a:gd name="connsiteX110" fmla="*/ 209195 w 1472087"/>
              <a:gd name="connsiteY110" fmla="*/ 1563678 h 6858000"/>
              <a:gd name="connsiteX111" fmla="*/ 222275 w 1472087"/>
              <a:gd name="connsiteY111" fmla="*/ 1519474 h 6858000"/>
              <a:gd name="connsiteX112" fmla="*/ 215017 w 1472087"/>
              <a:gd name="connsiteY112" fmla="*/ 1477995 h 6858000"/>
              <a:gd name="connsiteX113" fmla="*/ 201102 w 1472087"/>
              <a:gd name="connsiteY113" fmla="*/ 1373769 h 6858000"/>
              <a:gd name="connsiteX114" fmla="*/ 209409 w 1472087"/>
              <a:gd name="connsiteY114" fmla="*/ 1307086 h 6858000"/>
              <a:gd name="connsiteX115" fmla="*/ 210597 w 1472087"/>
              <a:gd name="connsiteY115" fmla="*/ 1189033 h 6858000"/>
              <a:gd name="connsiteX116" fmla="*/ 215282 w 1472087"/>
              <a:gd name="connsiteY116" fmla="*/ 1168288 h 6858000"/>
              <a:gd name="connsiteX117" fmla="*/ 207564 w 1472087"/>
              <a:gd name="connsiteY117" fmla="*/ 1142577 h 6858000"/>
              <a:gd name="connsiteX118" fmla="*/ 196870 w 1472087"/>
              <a:gd name="connsiteY118" fmla="*/ 1088484 h 6858000"/>
              <a:gd name="connsiteX119" fmla="*/ 185606 w 1472087"/>
              <a:gd name="connsiteY119" fmla="*/ 1016103 h 6858000"/>
              <a:gd name="connsiteX120" fmla="*/ 187062 w 1472087"/>
              <a:gd name="connsiteY120" fmla="*/ 932283 h 6858000"/>
              <a:gd name="connsiteX121" fmla="*/ 189298 w 1472087"/>
              <a:gd name="connsiteY121" fmla="*/ 915925 h 6858000"/>
              <a:gd name="connsiteX122" fmla="*/ 181927 w 1472087"/>
              <a:gd name="connsiteY122" fmla="*/ 896999 h 6858000"/>
              <a:gd name="connsiteX123" fmla="*/ 151335 w 1472087"/>
              <a:gd name="connsiteY123" fmla="*/ 821517 h 6858000"/>
              <a:gd name="connsiteX124" fmla="*/ 130285 w 1472087"/>
              <a:gd name="connsiteY124" fmla="*/ 751353 h 6858000"/>
              <a:gd name="connsiteX125" fmla="*/ 129843 w 1472087"/>
              <a:gd name="connsiteY125" fmla="*/ 721230 h 6858000"/>
              <a:gd name="connsiteX126" fmla="*/ 115514 w 1472087"/>
              <a:gd name="connsiteY126" fmla="*/ 681659 h 6858000"/>
              <a:gd name="connsiteX127" fmla="*/ 100933 w 1472087"/>
              <a:gd name="connsiteY127" fmla="*/ 635218 h 6858000"/>
              <a:gd name="connsiteX128" fmla="*/ 105944 w 1472087"/>
              <a:gd name="connsiteY128" fmla="*/ 613763 h 6858000"/>
              <a:gd name="connsiteX129" fmla="*/ 91886 w 1472087"/>
              <a:gd name="connsiteY129" fmla="*/ 598582 h 6858000"/>
              <a:gd name="connsiteX130" fmla="*/ 91567 w 1472087"/>
              <a:gd name="connsiteY130" fmla="*/ 576846 h 6858000"/>
              <a:gd name="connsiteX131" fmla="*/ 71193 w 1472087"/>
              <a:gd name="connsiteY131" fmla="*/ 530055 h 6858000"/>
              <a:gd name="connsiteX132" fmla="*/ 70441 w 1472087"/>
              <a:gd name="connsiteY132" fmla="*/ 465389 h 6858000"/>
              <a:gd name="connsiteX133" fmla="*/ 53364 w 1472087"/>
              <a:gd name="connsiteY133" fmla="*/ 424699 h 6858000"/>
              <a:gd name="connsiteX134" fmla="*/ 53739 w 1472087"/>
              <a:gd name="connsiteY134" fmla="*/ 404917 h 6858000"/>
              <a:gd name="connsiteX135" fmla="*/ 33696 w 1472087"/>
              <a:gd name="connsiteY135" fmla="*/ 367211 h 6858000"/>
              <a:gd name="connsiteX136" fmla="*/ 0 w 1472087"/>
              <a:gd name="connsiteY136" fmla="*/ 268519 h 6858000"/>
              <a:gd name="connsiteX137" fmla="*/ 173467 w 1472087"/>
              <a:gd name="connsiteY137" fmla="*/ 144983 h 6858000"/>
              <a:gd name="connsiteX138" fmla="*/ 185751 w 1472087"/>
              <a:gd name="connsiteY138" fmla="*/ 55288 h 6858000"/>
              <a:gd name="connsiteX139" fmla="*/ 145305 w 1472087"/>
              <a:gd name="connsiteY139" fmla="*/ 0 h 6858000"/>
              <a:gd name="connsiteX0" fmla="*/ 112107 w 1438889"/>
              <a:gd name="connsiteY0" fmla="*/ 0 h 6858000"/>
              <a:gd name="connsiteX1" fmla="*/ 1438889 w 1438889"/>
              <a:gd name="connsiteY1" fmla="*/ 0 h 6858000"/>
              <a:gd name="connsiteX2" fmla="*/ 1438889 w 1438889"/>
              <a:gd name="connsiteY2" fmla="*/ 6858000 h 6858000"/>
              <a:gd name="connsiteX3" fmla="*/ 175583 w 1438889"/>
              <a:gd name="connsiteY3" fmla="*/ 6857735 h 6858000"/>
              <a:gd name="connsiteX4" fmla="*/ 212176 w 1438889"/>
              <a:gd name="connsiteY4" fmla="*/ 6776847 h 6858000"/>
              <a:gd name="connsiteX5" fmla="*/ 223676 w 1438889"/>
              <a:gd name="connsiteY5" fmla="*/ 6737706 h 6858000"/>
              <a:gd name="connsiteX6" fmla="*/ 248415 w 1438889"/>
              <a:gd name="connsiteY6" fmla="*/ 6691589 h 6858000"/>
              <a:gd name="connsiteX7" fmla="*/ 225972 w 1438889"/>
              <a:gd name="connsiteY7" fmla="*/ 6659970 h 6858000"/>
              <a:gd name="connsiteX8" fmla="*/ 241063 w 1438889"/>
              <a:gd name="connsiteY8" fmla="*/ 6636211 h 6858000"/>
              <a:gd name="connsiteX9" fmla="*/ 258507 w 1438889"/>
              <a:gd name="connsiteY9" fmla="*/ 6594177 h 6858000"/>
              <a:gd name="connsiteX10" fmla="*/ 272547 w 1438889"/>
              <a:gd name="connsiteY10" fmla="*/ 6557575 h 6858000"/>
              <a:gd name="connsiteX11" fmla="*/ 325504 w 1438889"/>
              <a:gd name="connsiteY11" fmla="*/ 6492130 h 6858000"/>
              <a:gd name="connsiteX12" fmla="*/ 341191 w 1438889"/>
              <a:gd name="connsiteY12" fmla="*/ 6431610 h 6858000"/>
              <a:gd name="connsiteX13" fmla="*/ 384896 w 1438889"/>
              <a:gd name="connsiteY13" fmla="*/ 6379786 h 6858000"/>
              <a:gd name="connsiteX14" fmla="*/ 368119 w 1438889"/>
              <a:gd name="connsiteY14" fmla="*/ 6334727 h 6858000"/>
              <a:gd name="connsiteX15" fmla="*/ 345534 w 1438889"/>
              <a:gd name="connsiteY15" fmla="*/ 6313295 h 6858000"/>
              <a:gd name="connsiteX16" fmla="*/ 352698 w 1438889"/>
              <a:gd name="connsiteY16" fmla="*/ 6280046 h 6858000"/>
              <a:gd name="connsiteX17" fmla="*/ 335443 w 1438889"/>
              <a:gd name="connsiteY17" fmla="*/ 6270265 h 6858000"/>
              <a:gd name="connsiteX18" fmla="*/ 362471 w 1438889"/>
              <a:gd name="connsiteY18" fmla="*/ 6252834 h 6858000"/>
              <a:gd name="connsiteX19" fmla="*/ 340463 w 1438889"/>
              <a:gd name="connsiteY19" fmla="*/ 6202459 h 6858000"/>
              <a:gd name="connsiteX20" fmla="*/ 339261 w 1438889"/>
              <a:gd name="connsiteY20" fmla="*/ 6153037 h 6858000"/>
              <a:gd name="connsiteX21" fmla="*/ 354676 w 1438889"/>
              <a:gd name="connsiteY21" fmla="*/ 6078132 h 6858000"/>
              <a:gd name="connsiteX22" fmla="*/ 342063 w 1438889"/>
              <a:gd name="connsiteY22" fmla="*/ 6028119 h 6858000"/>
              <a:gd name="connsiteX23" fmla="*/ 327292 w 1438889"/>
              <a:gd name="connsiteY23" fmla="*/ 5926735 h 6858000"/>
              <a:gd name="connsiteX24" fmla="*/ 376804 w 1438889"/>
              <a:gd name="connsiteY24" fmla="*/ 5712857 h 6858000"/>
              <a:gd name="connsiteX25" fmla="*/ 355879 w 1438889"/>
              <a:gd name="connsiteY25" fmla="*/ 5676393 h 6858000"/>
              <a:gd name="connsiteX26" fmla="*/ 395471 w 1438889"/>
              <a:gd name="connsiteY26" fmla="*/ 5563435 h 6858000"/>
              <a:gd name="connsiteX27" fmla="*/ 442601 w 1438889"/>
              <a:gd name="connsiteY27" fmla="*/ 5437125 h 6858000"/>
              <a:gd name="connsiteX28" fmla="*/ 456169 w 1438889"/>
              <a:gd name="connsiteY28" fmla="*/ 5396260 h 6858000"/>
              <a:gd name="connsiteX29" fmla="*/ 472150 w 1438889"/>
              <a:gd name="connsiteY29" fmla="*/ 5330009 h 6858000"/>
              <a:gd name="connsiteX30" fmla="*/ 505643 w 1438889"/>
              <a:gd name="connsiteY30" fmla="*/ 5273739 h 6858000"/>
              <a:gd name="connsiteX31" fmla="*/ 515242 w 1438889"/>
              <a:gd name="connsiteY31" fmla="*/ 5241779 h 6858000"/>
              <a:gd name="connsiteX32" fmla="*/ 526468 w 1438889"/>
              <a:gd name="connsiteY32" fmla="*/ 5225268 h 6858000"/>
              <a:gd name="connsiteX33" fmla="*/ 527488 w 1438889"/>
              <a:gd name="connsiteY33" fmla="*/ 5217684 h 6858000"/>
              <a:gd name="connsiteX34" fmla="*/ 534829 w 1438889"/>
              <a:gd name="connsiteY34" fmla="*/ 5193377 h 6858000"/>
              <a:gd name="connsiteX35" fmla="*/ 538132 w 1438889"/>
              <a:gd name="connsiteY35" fmla="*/ 5179288 h 6858000"/>
              <a:gd name="connsiteX36" fmla="*/ 539116 w 1438889"/>
              <a:gd name="connsiteY36" fmla="*/ 5173621 h 6858000"/>
              <a:gd name="connsiteX37" fmla="*/ 534750 w 1438889"/>
              <a:gd name="connsiteY37" fmla="*/ 5159961 h 6858000"/>
              <a:gd name="connsiteX38" fmla="*/ 541427 w 1438889"/>
              <a:gd name="connsiteY38" fmla="*/ 5144295 h 6858000"/>
              <a:gd name="connsiteX39" fmla="*/ 538360 w 1438889"/>
              <a:gd name="connsiteY39" fmla="*/ 5125185 h 6858000"/>
              <a:gd name="connsiteX40" fmla="*/ 545190 w 1438889"/>
              <a:gd name="connsiteY40" fmla="*/ 5121884 h 6858000"/>
              <a:gd name="connsiteX41" fmla="*/ 552226 w 1438889"/>
              <a:gd name="connsiteY41" fmla="*/ 5067850 h 6858000"/>
              <a:gd name="connsiteX42" fmla="*/ 554957 w 1438889"/>
              <a:gd name="connsiteY42" fmla="*/ 5060861 h 6858000"/>
              <a:gd name="connsiteX43" fmla="*/ 551661 w 1438889"/>
              <a:gd name="connsiteY43" fmla="*/ 5034192 h 6858000"/>
              <a:gd name="connsiteX44" fmla="*/ 553215 w 1438889"/>
              <a:gd name="connsiteY44" fmla="*/ 4993030 h 6858000"/>
              <a:gd name="connsiteX45" fmla="*/ 560124 w 1438889"/>
              <a:gd name="connsiteY45" fmla="*/ 4946844 h 6858000"/>
              <a:gd name="connsiteX46" fmla="*/ 555980 w 1438889"/>
              <a:gd name="connsiteY46" fmla="*/ 4932692 h 6858000"/>
              <a:gd name="connsiteX47" fmla="*/ 571383 w 1438889"/>
              <a:gd name="connsiteY47" fmla="*/ 4858827 h 6858000"/>
              <a:gd name="connsiteX48" fmla="*/ 577286 w 1438889"/>
              <a:gd name="connsiteY48" fmla="*/ 4821170 h 6858000"/>
              <a:gd name="connsiteX49" fmla="*/ 582019 w 1438889"/>
              <a:gd name="connsiteY49" fmla="*/ 4780965 h 6858000"/>
              <a:gd name="connsiteX50" fmla="*/ 583312 w 1438889"/>
              <a:gd name="connsiteY50" fmla="*/ 4750867 h 6858000"/>
              <a:gd name="connsiteX51" fmla="*/ 581119 w 1438889"/>
              <a:gd name="connsiteY51" fmla="*/ 4690749 h 6858000"/>
              <a:gd name="connsiteX52" fmla="*/ 576599 w 1438889"/>
              <a:gd name="connsiteY52" fmla="*/ 4584173 h 6858000"/>
              <a:gd name="connsiteX53" fmla="*/ 571682 w 1438889"/>
              <a:gd name="connsiteY53" fmla="*/ 4444346 h 6858000"/>
              <a:gd name="connsiteX54" fmla="*/ 568247 w 1438889"/>
              <a:gd name="connsiteY54" fmla="*/ 4375228 h 6858000"/>
              <a:gd name="connsiteX55" fmla="*/ 548900 w 1438889"/>
              <a:gd name="connsiteY55" fmla="*/ 4214165 h 6858000"/>
              <a:gd name="connsiteX56" fmla="*/ 552973 w 1438889"/>
              <a:gd name="connsiteY56" fmla="*/ 4090296 h 6858000"/>
              <a:gd name="connsiteX57" fmla="*/ 538229 w 1438889"/>
              <a:gd name="connsiteY57" fmla="*/ 4033999 h 6858000"/>
              <a:gd name="connsiteX58" fmla="*/ 539378 w 1438889"/>
              <a:gd name="connsiteY58" fmla="*/ 4031933 h 6858000"/>
              <a:gd name="connsiteX59" fmla="*/ 537954 w 1438889"/>
              <a:gd name="connsiteY59" fmla="*/ 4013953 h 6858000"/>
              <a:gd name="connsiteX60" fmla="*/ 524249 w 1438889"/>
              <a:gd name="connsiteY60" fmla="*/ 3974753 h 6858000"/>
              <a:gd name="connsiteX61" fmla="*/ 525847 w 1438889"/>
              <a:gd name="connsiteY61" fmla="*/ 3969950 h 6858000"/>
              <a:gd name="connsiteX62" fmla="*/ 519269 w 1438889"/>
              <a:gd name="connsiteY62" fmla="*/ 3933779 h 6858000"/>
              <a:gd name="connsiteX63" fmla="*/ 520600 w 1438889"/>
              <a:gd name="connsiteY63" fmla="*/ 3933093 h 6858000"/>
              <a:gd name="connsiteX64" fmla="*/ 524954 w 1438889"/>
              <a:gd name="connsiteY64" fmla="*/ 3922082 h 6858000"/>
              <a:gd name="connsiteX65" fmla="*/ 530032 w 1438889"/>
              <a:gd name="connsiteY65" fmla="*/ 3901461 h 6858000"/>
              <a:gd name="connsiteX66" fmla="*/ 552626 w 1438889"/>
              <a:gd name="connsiteY66" fmla="*/ 3813873 h 6858000"/>
              <a:gd name="connsiteX67" fmla="*/ 552051 w 1438889"/>
              <a:gd name="connsiteY67" fmla="*/ 3806161 h 6858000"/>
              <a:gd name="connsiteX68" fmla="*/ 552358 w 1438889"/>
              <a:gd name="connsiteY68" fmla="*/ 3805957 h 6858000"/>
              <a:gd name="connsiteX69" fmla="*/ 552385 w 1438889"/>
              <a:gd name="connsiteY69" fmla="*/ 3797724 h 6858000"/>
              <a:gd name="connsiteX70" fmla="*/ 551000 w 1438889"/>
              <a:gd name="connsiteY70" fmla="*/ 3792098 h 6858000"/>
              <a:gd name="connsiteX71" fmla="*/ 549884 w 1438889"/>
              <a:gd name="connsiteY71" fmla="*/ 3777135 h 6858000"/>
              <a:gd name="connsiteX72" fmla="*/ 551617 w 1438889"/>
              <a:gd name="connsiteY72" fmla="*/ 3771656 h 6858000"/>
              <a:gd name="connsiteX73" fmla="*/ 555360 w 1438889"/>
              <a:gd name="connsiteY73" fmla="*/ 3769007 h 6858000"/>
              <a:gd name="connsiteX74" fmla="*/ 554826 w 1438889"/>
              <a:gd name="connsiteY74" fmla="*/ 3767709 h 6858000"/>
              <a:gd name="connsiteX75" fmla="*/ 563522 w 1438889"/>
              <a:gd name="connsiteY75" fmla="*/ 3738082 h 6858000"/>
              <a:gd name="connsiteX76" fmla="*/ 570868 w 1438889"/>
              <a:gd name="connsiteY76" fmla="*/ 3673397 h 6858000"/>
              <a:gd name="connsiteX77" fmla="*/ 570164 w 1438889"/>
              <a:gd name="connsiteY77" fmla="*/ 3637109 h 6858000"/>
              <a:gd name="connsiteX78" fmla="*/ 573607 w 1438889"/>
              <a:gd name="connsiteY78" fmla="*/ 3536883 h 6858000"/>
              <a:gd name="connsiteX79" fmla="*/ 581145 w 1438889"/>
              <a:gd name="connsiteY79" fmla="*/ 3435652 h 6858000"/>
              <a:gd name="connsiteX80" fmla="*/ 582816 w 1438889"/>
              <a:gd name="connsiteY80" fmla="*/ 3307769 h 6858000"/>
              <a:gd name="connsiteX81" fmla="*/ 600379 w 1438889"/>
              <a:gd name="connsiteY81" fmla="*/ 3250522 h 6858000"/>
              <a:gd name="connsiteX82" fmla="*/ 600804 w 1438889"/>
              <a:gd name="connsiteY82" fmla="*/ 3229163 h 6858000"/>
              <a:gd name="connsiteX83" fmla="*/ 602627 w 1438889"/>
              <a:gd name="connsiteY83" fmla="*/ 3217217 h 6858000"/>
              <a:gd name="connsiteX84" fmla="*/ 589462 w 1438889"/>
              <a:gd name="connsiteY84" fmla="*/ 3183755 h 6858000"/>
              <a:gd name="connsiteX85" fmla="*/ 589963 w 1438889"/>
              <a:gd name="connsiteY85" fmla="*/ 3178642 h 6858000"/>
              <a:gd name="connsiteX86" fmla="*/ 577563 w 1438889"/>
              <a:gd name="connsiteY86" fmla="*/ 3158586 h 6858000"/>
              <a:gd name="connsiteX87" fmla="*/ 562748 w 1438889"/>
              <a:gd name="connsiteY87" fmla="*/ 3129034 h 6858000"/>
              <a:gd name="connsiteX88" fmla="*/ 563413 w 1438889"/>
              <a:gd name="connsiteY88" fmla="*/ 3126682 h 6858000"/>
              <a:gd name="connsiteX89" fmla="*/ 554281 w 1438889"/>
              <a:gd name="connsiteY89" fmla="*/ 3114519 h 6858000"/>
              <a:gd name="connsiteX90" fmla="*/ 540890 w 1438889"/>
              <a:gd name="connsiteY90" fmla="*/ 3106272 h 6858000"/>
              <a:gd name="connsiteX91" fmla="*/ 513620 w 1438889"/>
              <a:gd name="connsiteY91" fmla="*/ 2958185 h 6858000"/>
              <a:gd name="connsiteX92" fmla="*/ 456234 w 1438889"/>
              <a:gd name="connsiteY92" fmla="*/ 2762989 h 6858000"/>
              <a:gd name="connsiteX93" fmla="*/ 405152 w 1438889"/>
              <a:gd name="connsiteY93" fmla="*/ 2554718 h 6858000"/>
              <a:gd name="connsiteX94" fmla="*/ 385246 w 1438889"/>
              <a:gd name="connsiteY94" fmla="*/ 2485734 h 6858000"/>
              <a:gd name="connsiteX95" fmla="*/ 375969 w 1438889"/>
              <a:gd name="connsiteY95" fmla="*/ 2447068 h 6858000"/>
              <a:gd name="connsiteX96" fmla="*/ 362930 w 1438889"/>
              <a:gd name="connsiteY96" fmla="*/ 2425819 h 6858000"/>
              <a:gd name="connsiteX97" fmla="*/ 368929 w 1438889"/>
              <a:gd name="connsiteY97" fmla="*/ 2402874 h 6858000"/>
              <a:gd name="connsiteX98" fmla="*/ 371541 w 1438889"/>
              <a:gd name="connsiteY98" fmla="*/ 2381443 h 6858000"/>
              <a:gd name="connsiteX99" fmla="*/ 347870 w 1438889"/>
              <a:gd name="connsiteY99" fmla="*/ 2261920 h 6858000"/>
              <a:gd name="connsiteX100" fmla="*/ 337757 w 1438889"/>
              <a:gd name="connsiteY100" fmla="*/ 2195378 h 6858000"/>
              <a:gd name="connsiteX101" fmla="*/ 321974 w 1438889"/>
              <a:gd name="connsiteY101" fmla="*/ 2155135 h 6858000"/>
              <a:gd name="connsiteX102" fmla="*/ 319432 w 1438889"/>
              <a:gd name="connsiteY102" fmla="*/ 2118008 h 6858000"/>
              <a:gd name="connsiteX103" fmla="*/ 320425 w 1438889"/>
              <a:gd name="connsiteY103" fmla="*/ 2050531 h 6858000"/>
              <a:gd name="connsiteX104" fmla="*/ 312231 w 1438889"/>
              <a:gd name="connsiteY104" fmla="*/ 1963269 h 6858000"/>
              <a:gd name="connsiteX105" fmla="*/ 293409 w 1438889"/>
              <a:gd name="connsiteY105" fmla="*/ 1906352 h 6858000"/>
              <a:gd name="connsiteX106" fmla="*/ 269966 w 1438889"/>
              <a:gd name="connsiteY106" fmla="*/ 1861531 h 6858000"/>
              <a:gd name="connsiteX107" fmla="*/ 223765 w 1438889"/>
              <a:gd name="connsiteY107" fmla="*/ 1732919 h 6858000"/>
              <a:gd name="connsiteX108" fmla="*/ 196076 w 1438889"/>
              <a:gd name="connsiteY108" fmla="*/ 1663540 h 6858000"/>
              <a:gd name="connsiteX109" fmla="*/ 195202 w 1438889"/>
              <a:gd name="connsiteY109" fmla="*/ 1615777 h 6858000"/>
              <a:gd name="connsiteX110" fmla="*/ 175997 w 1438889"/>
              <a:gd name="connsiteY110" fmla="*/ 1563678 h 6858000"/>
              <a:gd name="connsiteX111" fmla="*/ 189077 w 1438889"/>
              <a:gd name="connsiteY111" fmla="*/ 1519474 h 6858000"/>
              <a:gd name="connsiteX112" fmla="*/ 181819 w 1438889"/>
              <a:gd name="connsiteY112" fmla="*/ 1477995 h 6858000"/>
              <a:gd name="connsiteX113" fmla="*/ 167904 w 1438889"/>
              <a:gd name="connsiteY113" fmla="*/ 1373769 h 6858000"/>
              <a:gd name="connsiteX114" fmla="*/ 176211 w 1438889"/>
              <a:gd name="connsiteY114" fmla="*/ 1307086 h 6858000"/>
              <a:gd name="connsiteX115" fmla="*/ 177399 w 1438889"/>
              <a:gd name="connsiteY115" fmla="*/ 1189033 h 6858000"/>
              <a:gd name="connsiteX116" fmla="*/ 182084 w 1438889"/>
              <a:gd name="connsiteY116" fmla="*/ 1168288 h 6858000"/>
              <a:gd name="connsiteX117" fmla="*/ 174366 w 1438889"/>
              <a:gd name="connsiteY117" fmla="*/ 1142577 h 6858000"/>
              <a:gd name="connsiteX118" fmla="*/ 163672 w 1438889"/>
              <a:gd name="connsiteY118" fmla="*/ 1088484 h 6858000"/>
              <a:gd name="connsiteX119" fmla="*/ 152408 w 1438889"/>
              <a:gd name="connsiteY119" fmla="*/ 1016103 h 6858000"/>
              <a:gd name="connsiteX120" fmla="*/ 153864 w 1438889"/>
              <a:gd name="connsiteY120" fmla="*/ 932283 h 6858000"/>
              <a:gd name="connsiteX121" fmla="*/ 156100 w 1438889"/>
              <a:gd name="connsiteY121" fmla="*/ 915925 h 6858000"/>
              <a:gd name="connsiteX122" fmla="*/ 148729 w 1438889"/>
              <a:gd name="connsiteY122" fmla="*/ 896999 h 6858000"/>
              <a:gd name="connsiteX123" fmla="*/ 118137 w 1438889"/>
              <a:gd name="connsiteY123" fmla="*/ 821517 h 6858000"/>
              <a:gd name="connsiteX124" fmla="*/ 97087 w 1438889"/>
              <a:gd name="connsiteY124" fmla="*/ 751353 h 6858000"/>
              <a:gd name="connsiteX125" fmla="*/ 96645 w 1438889"/>
              <a:gd name="connsiteY125" fmla="*/ 721230 h 6858000"/>
              <a:gd name="connsiteX126" fmla="*/ 82316 w 1438889"/>
              <a:gd name="connsiteY126" fmla="*/ 681659 h 6858000"/>
              <a:gd name="connsiteX127" fmla="*/ 67735 w 1438889"/>
              <a:gd name="connsiteY127" fmla="*/ 635218 h 6858000"/>
              <a:gd name="connsiteX128" fmla="*/ 72746 w 1438889"/>
              <a:gd name="connsiteY128" fmla="*/ 613763 h 6858000"/>
              <a:gd name="connsiteX129" fmla="*/ 58688 w 1438889"/>
              <a:gd name="connsiteY129" fmla="*/ 598582 h 6858000"/>
              <a:gd name="connsiteX130" fmla="*/ 58369 w 1438889"/>
              <a:gd name="connsiteY130" fmla="*/ 576846 h 6858000"/>
              <a:gd name="connsiteX131" fmla="*/ 37995 w 1438889"/>
              <a:gd name="connsiteY131" fmla="*/ 530055 h 6858000"/>
              <a:gd name="connsiteX132" fmla="*/ 37243 w 1438889"/>
              <a:gd name="connsiteY132" fmla="*/ 465389 h 6858000"/>
              <a:gd name="connsiteX133" fmla="*/ 20166 w 1438889"/>
              <a:gd name="connsiteY133" fmla="*/ 424699 h 6858000"/>
              <a:gd name="connsiteX134" fmla="*/ 20541 w 1438889"/>
              <a:gd name="connsiteY134" fmla="*/ 404917 h 6858000"/>
              <a:gd name="connsiteX135" fmla="*/ 498 w 1438889"/>
              <a:gd name="connsiteY135" fmla="*/ 367211 h 6858000"/>
              <a:gd name="connsiteX136" fmla="*/ 148559 w 1438889"/>
              <a:gd name="connsiteY136" fmla="*/ 212860 h 6858000"/>
              <a:gd name="connsiteX137" fmla="*/ 140269 w 1438889"/>
              <a:gd name="connsiteY137" fmla="*/ 144983 h 6858000"/>
              <a:gd name="connsiteX138" fmla="*/ 152553 w 1438889"/>
              <a:gd name="connsiteY138" fmla="*/ 55288 h 6858000"/>
              <a:gd name="connsiteX139" fmla="*/ 112107 w 1438889"/>
              <a:gd name="connsiteY139" fmla="*/ 0 h 6858000"/>
              <a:gd name="connsiteX0" fmla="*/ 92101 w 1418883"/>
              <a:gd name="connsiteY0" fmla="*/ 0 h 6858000"/>
              <a:gd name="connsiteX1" fmla="*/ 1418883 w 1418883"/>
              <a:gd name="connsiteY1" fmla="*/ 0 h 6858000"/>
              <a:gd name="connsiteX2" fmla="*/ 1418883 w 1418883"/>
              <a:gd name="connsiteY2" fmla="*/ 6858000 h 6858000"/>
              <a:gd name="connsiteX3" fmla="*/ 155577 w 1418883"/>
              <a:gd name="connsiteY3" fmla="*/ 6857735 h 6858000"/>
              <a:gd name="connsiteX4" fmla="*/ 192170 w 1418883"/>
              <a:gd name="connsiteY4" fmla="*/ 6776847 h 6858000"/>
              <a:gd name="connsiteX5" fmla="*/ 203670 w 1418883"/>
              <a:gd name="connsiteY5" fmla="*/ 6737706 h 6858000"/>
              <a:gd name="connsiteX6" fmla="*/ 228409 w 1418883"/>
              <a:gd name="connsiteY6" fmla="*/ 6691589 h 6858000"/>
              <a:gd name="connsiteX7" fmla="*/ 205966 w 1418883"/>
              <a:gd name="connsiteY7" fmla="*/ 6659970 h 6858000"/>
              <a:gd name="connsiteX8" fmla="*/ 221057 w 1418883"/>
              <a:gd name="connsiteY8" fmla="*/ 6636211 h 6858000"/>
              <a:gd name="connsiteX9" fmla="*/ 238501 w 1418883"/>
              <a:gd name="connsiteY9" fmla="*/ 6594177 h 6858000"/>
              <a:gd name="connsiteX10" fmla="*/ 252541 w 1418883"/>
              <a:gd name="connsiteY10" fmla="*/ 6557575 h 6858000"/>
              <a:gd name="connsiteX11" fmla="*/ 305498 w 1418883"/>
              <a:gd name="connsiteY11" fmla="*/ 6492130 h 6858000"/>
              <a:gd name="connsiteX12" fmla="*/ 321185 w 1418883"/>
              <a:gd name="connsiteY12" fmla="*/ 6431610 h 6858000"/>
              <a:gd name="connsiteX13" fmla="*/ 364890 w 1418883"/>
              <a:gd name="connsiteY13" fmla="*/ 6379786 h 6858000"/>
              <a:gd name="connsiteX14" fmla="*/ 348113 w 1418883"/>
              <a:gd name="connsiteY14" fmla="*/ 6334727 h 6858000"/>
              <a:gd name="connsiteX15" fmla="*/ 325528 w 1418883"/>
              <a:gd name="connsiteY15" fmla="*/ 6313295 h 6858000"/>
              <a:gd name="connsiteX16" fmla="*/ 332692 w 1418883"/>
              <a:gd name="connsiteY16" fmla="*/ 6280046 h 6858000"/>
              <a:gd name="connsiteX17" fmla="*/ 315437 w 1418883"/>
              <a:gd name="connsiteY17" fmla="*/ 6270265 h 6858000"/>
              <a:gd name="connsiteX18" fmla="*/ 342465 w 1418883"/>
              <a:gd name="connsiteY18" fmla="*/ 6252834 h 6858000"/>
              <a:gd name="connsiteX19" fmla="*/ 320457 w 1418883"/>
              <a:gd name="connsiteY19" fmla="*/ 6202459 h 6858000"/>
              <a:gd name="connsiteX20" fmla="*/ 319255 w 1418883"/>
              <a:gd name="connsiteY20" fmla="*/ 6153037 h 6858000"/>
              <a:gd name="connsiteX21" fmla="*/ 334670 w 1418883"/>
              <a:gd name="connsiteY21" fmla="*/ 6078132 h 6858000"/>
              <a:gd name="connsiteX22" fmla="*/ 322057 w 1418883"/>
              <a:gd name="connsiteY22" fmla="*/ 6028119 h 6858000"/>
              <a:gd name="connsiteX23" fmla="*/ 307286 w 1418883"/>
              <a:gd name="connsiteY23" fmla="*/ 5926735 h 6858000"/>
              <a:gd name="connsiteX24" fmla="*/ 356798 w 1418883"/>
              <a:gd name="connsiteY24" fmla="*/ 5712857 h 6858000"/>
              <a:gd name="connsiteX25" fmla="*/ 335873 w 1418883"/>
              <a:gd name="connsiteY25" fmla="*/ 5676393 h 6858000"/>
              <a:gd name="connsiteX26" fmla="*/ 375465 w 1418883"/>
              <a:gd name="connsiteY26" fmla="*/ 5563435 h 6858000"/>
              <a:gd name="connsiteX27" fmla="*/ 422595 w 1418883"/>
              <a:gd name="connsiteY27" fmla="*/ 5437125 h 6858000"/>
              <a:gd name="connsiteX28" fmla="*/ 436163 w 1418883"/>
              <a:gd name="connsiteY28" fmla="*/ 5396260 h 6858000"/>
              <a:gd name="connsiteX29" fmla="*/ 452144 w 1418883"/>
              <a:gd name="connsiteY29" fmla="*/ 5330009 h 6858000"/>
              <a:gd name="connsiteX30" fmla="*/ 485637 w 1418883"/>
              <a:gd name="connsiteY30" fmla="*/ 5273739 h 6858000"/>
              <a:gd name="connsiteX31" fmla="*/ 495236 w 1418883"/>
              <a:gd name="connsiteY31" fmla="*/ 5241779 h 6858000"/>
              <a:gd name="connsiteX32" fmla="*/ 506462 w 1418883"/>
              <a:gd name="connsiteY32" fmla="*/ 5225268 h 6858000"/>
              <a:gd name="connsiteX33" fmla="*/ 507482 w 1418883"/>
              <a:gd name="connsiteY33" fmla="*/ 5217684 h 6858000"/>
              <a:gd name="connsiteX34" fmla="*/ 514823 w 1418883"/>
              <a:gd name="connsiteY34" fmla="*/ 5193377 h 6858000"/>
              <a:gd name="connsiteX35" fmla="*/ 518126 w 1418883"/>
              <a:gd name="connsiteY35" fmla="*/ 5179288 h 6858000"/>
              <a:gd name="connsiteX36" fmla="*/ 519110 w 1418883"/>
              <a:gd name="connsiteY36" fmla="*/ 5173621 h 6858000"/>
              <a:gd name="connsiteX37" fmla="*/ 514744 w 1418883"/>
              <a:gd name="connsiteY37" fmla="*/ 5159961 h 6858000"/>
              <a:gd name="connsiteX38" fmla="*/ 521421 w 1418883"/>
              <a:gd name="connsiteY38" fmla="*/ 5144295 h 6858000"/>
              <a:gd name="connsiteX39" fmla="*/ 518354 w 1418883"/>
              <a:gd name="connsiteY39" fmla="*/ 5125185 h 6858000"/>
              <a:gd name="connsiteX40" fmla="*/ 525184 w 1418883"/>
              <a:gd name="connsiteY40" fmla="*/ 5121884 h 6858000"/>
              <a:gd name="connsiteX41" fmla="*/ 532220 w 1418883"/>
              <a:gd name="connsiteY41" fmla="*/ 5067850 h 6858000"/>
              <a:gd name="connsiteX42" fmla="*/ 534951 w 1418883"/>
              <a:gd name="connsiteY42" fmla="*/ 5060861 h 6858000"/>
              <a:gd name="connsiteX43" fmla="*/ 531655 w 1418883"/>
              <a:gd name="connsiteY43" fmla="*/ 5034192 h 6858000"/>
              <a:gd name="connsiteX44" fmla="*/ 533209 w 1418883"/>
              <a:gd name="connsiteY44" fmla="*/ 4993030 h 6858000"/>
              <a:gd name="connsiteX45" fmla="*/ 540118 w 1418883"/>
              <a:gd name="connsiteY45" fmla="*/ 4946844 h 6858000"/>
              <a:gd name="connsiteX46" fmla="*/ 535974 w 1418883"/>
              <a:gd name="connsiteY46" fmla="*/ 4932692 h 6858000"/>
              <a:gd name="connsiteX47" fmla="*/ 551377 w 1418883"/>
              <a:gd name="connsiteY47" fmla="*/ 4858827 h 6858000"/>
              <a:gd name="connsiteX48" fmla="*/ 557280 w 1418883"/>
              <a:gd name="connsiteY48" fmla="*/ 4821170 h 6858000"/>
              <a:gd name="connsiteX49" fmla="*/ 562013 w 1418883"/>
              <a:gd name="connsiteY49" fmla="*/ 4780965 h 6858000"/>
              <a:gd name="connsiteX50" fmla="*/ 563306 w 1418883"/>
              <a:gd name="connsiteY50" fmla="*/ 4750867 h 6858000"/>
              <a:gd name="connsiteX51" fmla="*/ 561113 w 1418883"/>
              <a:gd name="connsiteY51" fmla="*/ 4690749 h 6858000"/>
              <a:gd name="connsiteX52" fmla="*/ 556593 w 1418883"/>
              <a:gd name="connsiteY52" fmla="*/ 4584173 h 6858000"/>
              <a:gd name="connsiteX53" fmla="*/ 551676 w 1418883"/>
              <a:gd name="connsiteY53" fmla="*/ 4444346 h 6858000"/>
              <a:gd name="connsiteX54" fmla="*/ 548241 w 1418883"/>
              <a:gd name="connsiteY54" fmla="*/ 4375228 h 6858000"/>
              <a:gd name="connsiteX55" fmla="*/ 528894 w 1418883"/>
              <a:gd name="connsiteY55" fmla="*/ 4214165 h 6858000"/>
              <a:gd name="connsiteX56" fmla="*/ 532967 w 1418883"/>
              <a:gd name="connsiteY56" fmla="*/ 4090296 h 6858000"/>
              <a:gd name="connsiteX57" fmla="*/ 518223 w 1418883"/>
              <a:gd name="connsiteY57" fmla="*/ 4033999 h 6858000"/>
              <a:gd name="connsiteX58" fmla="*/ 519372 w 1418883"/>
              <a:gd name="connsiteY58" fmla="*/ 4031933 h 6858000"/>
              <a:gd name="connsiteX59" fmla="*/ 517948 w 1418883"/>
              <a:gd name="connsiteY59" fmla="*/ 4013953 h 6858000"/>
              <a:gd name="connsiteX60" fmla="*/ 504243 w 1418883"/>
              <a:gd name="connsiteY60" fmla="*/ 3974753 h 6858000"/>
              <a:gd name="connsiteX61" fmla="*/ 505841 w 1418883"/>
              <a:gd name="connsiteY61" fmla="*/ 3969950 h 6858000"/>
              <a:gd name="connsiteX62" fmla="*/ 499263 w 1418883"/>
              <a:gd name="connsiteY62" fmla="*/ 3933779 h 6858000"/>
              <a:gd name="connsiteX63" fmla="*/ 500594 w 1418883"/>
              <a:gd name="connsiteY63" fmla="*/ 3933093 h 6858000"/>
              <a:gd name="connsiteX64" fmla="*/ 504948 w 1418883"/>
              <a:gd name="connsiteY64" fmla="*/ 3922082 h 6858000"/>
              <a:gd name="connsiteX65" fmla="*/ 510026 w 1418883"/>
              <a:gd name="connsiteY65" fmla="*/ 3901461 h 6858000"/>
              <a:gd name="connsiteX66" fmla="*/ 532620 w 1418883"/>
              <a:gd name="connsiteY66" fmla="*/ 3813873 h 6858000"/>
              <a:gd name="connsiteX67" fmla="*/ 532045 w 1418883"/>
              <a:gd name="connsiteY67" fmla="*/ 3806161 h 6858000"/>
              <a:gd name="connsiteX68" fmla="*/ 532352 w 1418883"/>
              <a:gd name="connsiteY68" fmla="*/ 3805957 h 6858000"/>
              <a:gd name="connsiteX69" fmla="*/ 532379 w 1418883"/>
              <a:gd name="connsiteY69" fmla="*/ 3797724 h 6858000"/>
              <a:gd name="connsiteX70" fmla="*/ 530994 w 1418883"/>
              <a:gd name="connsiteY70" fmla="*/ 3792098 h 6858000"/>
              <a:gd name="connsiteX71" fmla="*/ 529878 w 1418883"/>
              <a:gd name="connsiteY71" fmla="*/ 3777135 h 6858000"/>
              <a:gd name="connsiteX72" fmla="*/ 531611 w 1418883"/>
              <a:gd name="connsiteY72" fmla="*/ 3771656 h 6858000"/>
              <a:gd name="connsiteX73" fmla="*/ 535354 w 1418883"/>
              <a:gd name="connsiteY73" fmla="*/ 3769007 h 6858000"/>
              <a:gd name="connsiteX74" fmla="*/ 534820 w 1418883"/>
              <a:gd name="connsiteY74" fmla="*/ 3767709 h 6858000"/>
              <a:gd name="connsiteX75" fmla="*/ 543516 w 1418883"/>
              <a:gd name="connsiteY75" fmla="*/ 3738082 h 6858000"/>
              <a:gd name="connsiteX76" fmla="*/ 550862 w 1418883"/>
              <a:gd name="connsiteY76" fmla="*/ 3673397 h 6858000"/>
              <a:gd name="connsiteX77" fmla="*/ 550158 w 1418883"/>
              <a:gd name="connsiteY77" fmla="*/ 3637109 h 6858000"/>
              <a:gd name="connsiteX78" fmla="*/ 553601 w 1418883"/>
              <a:gd name="connsiteY78" fmla="*/ 3536883 h 6858000"/>
              <a:gd name="connsiteX79" fmla="*/ 561139 w 1418883"/>
              <a:gd name="connsiteY79" fmla="*/ 3435652 h 6858000"/>
              <a:gd name="connsiteX80" fmla="*/ 562810 w 1418883"/>
              <a:gd name="connsiteY80" fmla="*/ 3307769 h 6858000"/>
              <a:gd name="connsiteX81" fmla="*/ 580373 w 1418883"/>
              <a:gd name="connsiteY81" fmla="*/ 3250522 h 6858000"/>
              <a:gd name="connsiteX82" fmla="*/ 580798 w 1418883"/>
              <a:gd name="connsiteY82" fmla="*/ 3229163 h 6858000"/>
              <a:gd name="connsiteX83" fmla="*/ 582621 w 1418883"/>
              <a:gd name="connsiteY83" fmla="*/ 3217217 h 6858000"/>
              <a:gd name="connsiteX84" fmla="*/ 569456 w 1418883"/>
              <a:gd name="connsiteY84" fmla="*/ 3183755 h 6858000"/>
              <a:gd name="connsiteX85" fmla="*/ 569957 w 1418883"/>
              <a:gd name="connsiteY85" fmla="*/ 3178642 h 6858000"/>
              <a:gd name="connsiteX86" fmla="*/ 557557 w 1418883"/>
              <a:gd name="connsiteY86" fmla="*/ 3158586 h 6858000"/>
              <a:gd name="connsiteX87" fmla="*/ 542742 w 1418883"/>
              <a:gd name="connsiteY87" fmla="*/ 3129034 h 6858000"/>
              <a:gd name="connsiteX88" fmla="*/ 543407 w 1418883"/>
              <a:gd name="connsiteY88" fmla="*/ 3126682 h 6858000"/>
              <a:gd name="connsiteX89" fmla="*/ 534275 w 1418883"/>
              <a:gd name="connsiteY89" fmla="*/ 3114519 h 6858000"/>
              <a:gd name="connsiteX90" fmla="*/ 520884 w 1418883"/>
              <a:gd name="connsiteY90" fmla="*/ 3106272 h 6858000"/>
              <a:gd name="connsiteX91" fmla="*/ 493614 w 1418883"/>
              <a:gd name="connsiteY91" fmla="*/ 2958185 h 6858000"/>
              <a:gd name="connsiteX92" fmla="*/ 436228 w 1418883"/>
              <a:gd name="connsiteY92" fmla="*/ 2762989 h 6858000"/>
              <a:gd name="connsiteX93" fmla="*/ 385146 w 1418883"/>
              <a:gd name="connsiteY93" fmla="*/ 2554718 h 6858000"/>
              <a:gd name="connsiteX94" fmla="*/ 365240 w 1418883"/>
              <a:gd name="connsiteY94" fmla="*/ 2485734 h 6858000"/>
              <a:gd name="connsiteX95" fmla="*/ 355963 w 1418883"/>
              <a:gd name="connsiteY95" fmla="*/ 2447068 h 6858000"/>
              <a:gd name="connsiteX96" fmla="*/ 342924 w 1418883"/>
              <a:gd name="connsiteY96" fmla="*/ 2425819 h 6858000"/>
              <a:gd name="connsiteX97" fmla="*/ 348923 w 1418883"/>
              <a:gd name="connsiteY97" fmla="*/ 2402874 h 6858000"/>
              <a:gd name="connsiteX98" fmla="*/ 351535 w 1418883"/>
              <a:gd name="connsiteY98" fmla="*/ 2381443 h 6858000"/>
              <a:gd name="connsiteX99" fmla="*/ 327864 w 1418883"/>
              <a:gd name="connsiteY99" fmla="*/ 2261920 h 6858000"/>
              <a:gd name="connsiteX100" fmla="*/ 317751 w 1418883"/>
              <a:gd name="connsiteY100" fmla="*/ 2195378 h 6858000"/>
              <a:gd name="connsiteX101" fmla="*/ 301968 w 1418883"/>
              <a:gd name="connsiteY101" fmla="*/ 2155135 h 6858000"/>
              <a:gd name="connsiteX102" fmla="*/ 299426 w 1418883"/>
              <a:gd name="connsiteY102" fmla="*/ 2118008 h 6858000"/>
              <a:gd name="connsiteX103" fmla="*/ 300419 w 1418883"/>
              <a:gd name="connsiteY103" fmla="*/ 2050531 h 6858000"/>
              <a:gd name="connsiteX104" fmla="*/ 292225 w 1418883"/>
              <a:gd name="connsiteY104" fmla="*/ 1963269 h 6858000"/>
              <a:gd name="connsiteX105" fmla="*/ 273403 w 1418883"/>
              <a:gd name="connsiteY105" fmla="*/ 1906352 h 6858000"/>
              <a:gd name="connsiteX106" fmla="*/ 249960 w 1418883"/>
              <a:gd name="connsiteY106" fmla="*/ 1861531 h 6858000"/>
              <a:gd name="connsiteX107" fmla="*/ 203759 w 1418883"/>
              <a:gd name="connsiteY107" fmla="*/ 1732919 h 6858000"/>
              <a:gd name="connsiteX108" fmla="*/ 176070 w 1418883"/>
              <a:gd name="connsiteY108" fmla="*/ 1663540 h 6858000"/>
              <a:gd name="connsiteX109" fmla="*/ 175196 w 1418883"/>
              <a:gd name="connsiteY109" fmla="*/ 1615777 h 6858000"/>
              <a:gd name="connsiteX110" fmla="*/ 155991 w 1418883"/>
              <a:gd name="connsiteY110" fmla="*/ 1563678 h 6858000"/>
              <a:gd name="connsiteX111" fmla="*/ 169071 w 1418883"/>
              <a:gd name="connsiteY111" fmla="*/ 1519474 h 6858000"/>
              <a:gd name="connsiteX112" fmla="*/ 161813 w 1418883"/>
              <a:gd name="connsiteY112" fmla="*/ 1477995 h 6858000"/>
              <a:gd name="connsiteX113" fmla="*/ 147898 w 1418883"/>
              <a:gd name="connsiteY113" fmla="*/ 1373769 h 6858000"/>
              <a:gd name="connsiteX114" fmla="*/ 156205 w 1418883"/>
              <a:gd name="connsiteY114" fmla="*/ 1307086 h 6858000"/>
              <a:gd name="connsiteX115" fmla="*/ 157393 w 1418883"/>
              <a:gd name="connsiteY115" fmla="*/ 1189033 h 6858000"/>
              <a:gd name="connsiteX116" fmla="*/ 162078 w 1418883"/>
              <a:gd name="connsiteY116" fmla="*/ 1168288 h 6858000"/>
              <a:gd name="connsiteX117" fmla="*/ 154360 w 1418883"/>
              <a:gd name="connsiteY117" fmla="*/ 1142577 h 6858000"/>
              <a:gd name="connsiteX118" fmla="*/ 143666 w 1418883"/>
              <a:gd name="connsiteY118" fmla="*/ 1088484 h 6858000"/>
              <a:gd name="connsiteX119" fmla="*/ 132402 w 1418883"/>
              <a:gd name="connsiteY119" fmla="*/ 1016103 h 6858000"/>
              <a:gd name="connsiteX120" fmla="*/ 133858 w 1418883"/>
              <a:gd name="connsiteY120" fmla="*/ 932283 h 6858000"/>
              <a:gd name="connsiteX121" fmla="*/ 136094 w 1418883"/>
              <a:gd name="connsiteY121" fmla="*/ 915925 h 6858000"/>
              <a:gd name="connsiteX122" fmla="*/ 128723 w 1418883"/>
              <a:gd name="connsiteY122" fmla="*/ 896999 h 6858000"/>
              <a:gd name="connsiteX123" fmla="*/ 98131 w 1418883"/>
              <a:gd name="connsiteY123" fmla="*/ 821517 h 6858000"/>
              <a:gd name="connsiteX124" fmla="*/ 77081 w 1418883"/>
              <a:gd name="connsiteY124" fmla="*/ 751353 h 6858000"/>
              <a:gd name="connsiteX125" fmla="*/ 76639 w 1418883"/>
              <a:gd name="connsiteY125" fmla="*/ 721230 h 6858000"/>
              <a:gd name="connsiteX126" fmla="*/ 62310 w 1418883"/>
              <a:gd name="connsiteY126" fmla="*/ 681659 h 6858000"/>
              <a:gd name="connsiteX127" fmla="*/ 47729 w 1418883"/>
              <a:gd name="connsiteY127" fmla="*/ 635218 h 6858000"/>
              <a:gd name="connsiteX128" fmla="*/ 52740 w 1418883"/>
              <a:gd name="connsiteY128" fmla="*/ 613763 h 6858000"/>
              <a:gd name="connsiteX129" fmla="*/ 38682 w 1418883"/>
              <a:gd name="connsiteY129" fmla="*/ 598582 h 6858000"/>
              <a:gd name="connsiteX130" fmla="*/ 38363 w 1418883"/>
              <a:gd name="connsiteY130" fmla="*/ 576846 h 6858000"/>
              <a:gd name="connsiteX131" fmla="*/ 17989 w 1418883"/>
              <a:gd name="connsiteY131" fmla="*/ 530055 h 6858000"/>
              <a:gd name="connsiteX132" fmla="*/ 17237 w 1418883"/>
              <a:gd name="connsiteY132" fmla="*/ 465389 h 6858000"/>
              <a:gd name="connsiteX133" fmla="*/ 160 w 1418883"/>
              <a:gd name="connsiteY133" fmla="*/ 424699 h 6858000"/>
              <a:gd name="connsiteX134" fmla="*/ 535 w 1418883"/>
              <a:gd name="connsiteY134" fmla="*/ 404917 h 6858000"/>
              <a:gd name="connsiteX135" fmla="*/ 111526 w 1418883"/>
              <a:gd name="connsiteY135" fmla="*/ 275771 h 6858000"/>
              <a:gd name="connsiteX136" fmla="*/ 128553 w 1418883"/>
              <a:gd name="connsiteY136" fmla="*/ 212860 h 6858000"/>
              <a:gd name="connsiteX137" fmla="*/ 120263 w 1418883"/>
              <a:gd name="connsiteY137" fmla="*/ 144983 h 6858000"/>
              <a:gd name="connsiteX138" fmla="*/ 132547 w 1418883"/>
              <a:gd name="connsiteY138" fmla="*/ 55288 h 6858000"/>
              <a:gd name="connsiteX139" fmla="*/ 92101 w 1418883"/>
              <a:gd name="connsiteY139" fmla="*/ 0 h 6858000"/>
              <a:gd name="connsiteX0" fmla="*/ 91951 w 1418733"/>
              <a:gd name="connsiteY0" fmla="*/ 0 h 6858000"/>
              <a:gd name="connsiteX1" fmla="*/ 1418733 w 1418733"/>
              <a:gd name="connsiteY1" fmla="*/ 0 h 6858000"/>
              <a:gd name="connsiteX2" fmla="*/ 1418733 w 1418733"/>
              <a:gd name="connsiteY2" fmla="*/ 6858000 h 6858000"/>
              <a:gd name="connsiteX3" fmla="*/ 155427 w 1418733"/>
              <a:gd name="connsiteY3" fmla="*/ 6857735 h 6858000"/>
              <a:gd name="connsiteX4" fmla="*/ 192020 w 1418733"/>
              <a:gd name="connsiteY4" fmla="*/ 6776847 h 6858000"/>
              <a:gd name="connsiteX5" fmla="*/ 203520 w 1418733"/>
              <a:gd name="connsiteY5" fmla="*/ 6737706 h 6858000"/>
              <a:gd name="connsiteX6" fmla="*/ 228259 w 1418733"/>
              <a:gd name="connsiteY6" fmla="*/ 6691589 h 6858000"/>
              <a:gd name="connsiteX7" fmla="*/ 205816 w 1418733"/>
              <a:gd name="connsiteY7" fmla="*/ 6659970 h 6858000"/>
              <a:gd name="connsiteX8" fmla="*/ 220907 w 1418733"/>
              <a:gd name="connsiteY8" fmla="*/ 6636211 h 6858000"/>
              <a:gd name="connsiteX9" fmla="*/ 238351 w 1418733"/>
              <a:gd name="connsiteY9" fmla="*/ 6594177 h 6858000"/>
              <a:gd name="connsiteX10" fmla="*/ 252391 w 1418733"/>
              <a:gd name="connsiteY10" fmla="*/ 6557575 h 6858000"/>
              <a:gd name="connsiteX11" fmla="*/ 305348 w 1418733"/>
              <a:gd name="connsiteY11" fmla="*/ 6492130 h 6858000"/>
              <a:gd name="connsiteX12" fmla="*/ 321035 w 1418733"/>
              <a:gd name="connsiteY12" fmla="*/ 6431610 h 6858000"/>
              <a:gd name="connsiteX13" fmla="*/ 364740 w 1418733"/>
              <a:gd name="connsiteY13" fmla="*/ 6379786 h 6858000"/>
              <a:gd name="connsiteX14" fmla="*/ 347963 w 1418733"/>
              <a:gd name="connsiteY14" fmla="*/ 6334727 h 6858000"/>
              <a:gd name="connsiteX15" fmla="*/ 325378 w 1418733"/>
              <a:gd name="connsiteY15" fmla="*/ 6313295 h 6858000"/>
              <a:gd name="connsiteX16" fmla="*/ 332542 w 1418733"/>
              <a:gd name="connsiteY16" fmla="*/ 6280046 h 6858000"/>
              <a:gd name="connsiteX17" fmla="*/ 315287 w 1418733"/>
              <a:gd name="connsiteY17" fmla="*/ 6270265 h 6858000"/>
              <a:gd name="connsiteX18" fmla="*/ 342315 w 1418733"/>
              <a:gd name="connsiteY18" fmla="*/ 6252834 h 6858000"/>
              <a:gd name="connsiteX19" fmla="*/ 320307 w 1418733"/>
              <a:gd name="connsiteY19" fmla="*/ 6202459 h 6858000"/>
              <a:gd name="connsiteX20" fmla="*/ 319105 w 1418733"/>
              <a:gd name="connsiteY20" fmla="*/ 6153037 h 6858000"/>
              <a:gd name="connsiteX21" fmla="*/ 334520 w 1418733"/>
              <a:gd name="connsiteY21" fmla="*/ 6078132 h 6858000"/>
              <a:gd name="connsiteX22" fmla="*/ 321907 w 1418733"/>
              <a:gd name="connsiteY22" fmla="*/ 6028119 h 6858000"/>
              <a:gd name="connsiteX23" fmla="*/ 307136 w 1418733"/>
              <a:gd name="connsiteY23" fmla="*/ 5926735 h 6858000"/>
              <a:gd name="connsiteX24" fmla="*/ 356648 w 1418733"/>
              <a:gd name="connsiteY24" fmla="*/ 5712857 h 6858000"/>
              <a:gd name="connsiteX25" fmla="*/ 335723 w 1418733"/>
              <a:gd name="connsiteY25" fmla="*/ 5676393 h 6858000"/>
              <a:gd name="connsiteX26" fmla="*/ 375315 w 1418733"/>
              <a:gd name="connsiteY26" fmla="*/ 5563435 h 6858000"/>
              <a:gd name="connsiteX27" fmla="*/ 422445 w 1418733"/>
              <a:gd name="connsiteY27" fmla="*/ 5437125 h 6858000"/>
              <a:gd name="connsiteX28" fmla="*/ 436013 w 1418733"/>
              <a:gd name="connsiteY28" fmla="*/ 5396260 h 6858000"/>
              <a:gd name="connsiteX29" fmla="*/ 451994 w 1418733"/>
              <a:gd name="connsiteY29" fmla="*/ 5330009 h 6858000"/>
              <a:gd name="connsiteX30" fmla="*/ 485487 w 1418733"/>
              <a:gd name="connsiteY30" fmla="*/ 5273739 h 6858000"/>
              <a:gd name="connsiteX31" fmla="*/ 495086 w 1418733"/>
              <a:gd name="connsiteY31" fmla="*/ 5241779 h 6858000"/>
              <a:gd name="connsiteX32" fmla="*/ 506312 w 1418733"/>
              <a:gd name="connsiteY32" fmla="*/ 5225268 h 6858000"/>
              <a:gd name="connsiteX33" fmla="*/ 507332 w 1418733"/>
              <a:gd name="connsiteY33" fmla="*/ 5217684 h 6858000"/>
              <a:gd name="connsiteX34" fmla="*/ 514673 w 1418733"/>
              <a:gd name="connsiteY34" fmla="*/ 5193377 h 6858000"/>
              <a:gd name="connsiteX35" fmla="*/ 517976 w 1418733"/>
              <a:gd name="connsiteY35" fmla="*/ 5179288 h 6858000"/>
              <a:gd name="connsiteX36" fmla="*/ 518960 w 1418733"/>
              <a:gd name="connsiteY36" fmla="*/ 5173621 h 6858000"/>
              <a:gd name="connsiteX37" fmla="*/ 514594 w 1418733"/>
              <a:gd name="connsiteY37" fmla="*/ 5159961 h 6858000"/>
              <a:gd name="connsiteX38" fmla="*/ 521271 w 1418733"/>
              <a:gd name="connsiteY38" fmla="*/ 5144295 h 6858000"/>
              <a:gd name="connsiteX39" fmla="*/ 518204 w 1418733"/>
              <a:gd name="connsiteY39" fmla="*/ 5125185 h 6858000"/>
              <a:gd name="connsiteX40" fmla="*/ 525034 w 1418733"/>
              <a:gd name="connsiteY40" fmla="*/ 5121884 h 6858000"/>
              <a:gd name="connsiteX41" fmla="*/ 532070 w 1418733"/>
              <a:gd name="connsiteY41" fmla="*/ 5067850 h 6858000"/>
              <a:gd name="connsiteX42" fmla="*/ 534801 w 1418733"/>
              <a:gd name="connsiteY42" fmla="*/ 5060861 h 6858000"/>
              <a:gd name="connsiteX43" fmla="*/ 531505 w 1418733"/>
              <a:gd name="connsiteY43" fmla="*/ 5034192 h 6858000"/>
              <a:gd name="connsiteX44" fmla="*/ 533059 w 1418733"/>
              <a:gd name="connsiteY44" fmla="*/ 4993030 h 6858000"/>
              <a:gd name="connsiteX45" fmla="*/ 539968 w 1418733"/>
              <a:gd name="connsiteY45" fmla="*/ 4946844 h 6858000"/>
              <a:gd name="connsiteX46" fmla="*/ 535824 w 1418733"/>
              <a:gd name="connsiteY46" fmla="*/ 4932692 h 6858000"/>
              <a:gd name="connsiteX47" fmla="*/ 551227 w 1418733"/>
              <a:gd name="connsiteY47" fmla="*/ 4858827 h 6858000"/>
              <a:gd name="connsiteX48" fmla="*/ 557130 w 1418733"/>
              <a:gd name="connsiteY48" fmla="*/ 4821170 h 6858000"/>
              <a:gd name="connsiteX49" fmla="*/ 561863 w 1418733"/>
              <a:gd name="connsiteY49" fmla="*/ 4780965 h 6858000"/>
              <a:gd name="connsiteX50" fmla="*/ 563156 w 1418733"/>
              <a:gd name="connsiteY50" fmla="*/ 4750867 h 6858000"/>
              <a:gd name="connsiteX51" fmla="*/ 560963 w 1418733"/>
              <a:gd name="connsiteY51" fmla="*/ 4690749 h 6858000"/>
              <a:gd name="connsiteX52" fmla="*/ 556443 w 1418733"/>
              <a:gd name="connsiteY52" fmla="*/ 4584173 h 6858000"/>
              <a:gd name="connsiteX53" fmla="*/ 551526 w 1418733"/>
              <a:gd name="connsiteY53" fmla="*/ 4444346 h 6858000"/>
              <a:gd name="connsiteX54" fmla="*/ 548091 w 1418733"/>
              <a:gd name="connsiteY54" fmla="*/ 4375228 h 6858000"/>
              <a:gd name="connsiteX55" fmla="*/ 528744 w 1418733"/>
              <a:gd name="connsiteY55" fmla="*/ 4214165 h 6858000"/>
              <a:gd name="connsiteX56" fmla="*/ 532817 w 1418733"/>
              <a:gd name="connsiteY56" fmla="*/ 4090296 h 6858000"/>
              <a:gd name="connsiteX57" fmla="*/ 518073 w 1418733"/>
              <a:gd name="connsiteY57" fmla="*/ 4033999 h 6858000"/>
              <a:gd name="connsiteX58" fmla="*/ 519222 w 1418733"/>
              <a:gd name="connsiteY58" fmla="*/ 4031933 h 6858000"/>
              <a:gd name="connsiteX59" fmla="*/ 517798 w 1418733"/>
              <a:gd name="connsiteY59" fmla="*/ 4013953 h 6858000"/>
              <a:gd name="connsiteX60" fmla="*/ 504093 w 1418733"/>
              <a:gd name="connsiteY60" fmla="*/ 3974753 h 6858000"/>
              <a:gd name="connsiteX61" fmla="*/ 505691 w 1418733"/>
              <a:gd name="connsiteY61" fmla="*/ 3969950 h 6858000"/>
              <a:gd name="connsiteX62" fmla="*/ 499113 w 1418733"/>
              <a:gd name="connsiteY62" fmla="*/ 3933779 h 6858000"/>
              <a:gd name="connsiteX63" fmla="*/ 500444 w 1418733"/>
              <a:gd name="connsiteY63" fmla="*/ 3933093 h 6858000"/>
              <a:gd name="connsiteX64" fmla="*/ 504798 w 1418733"/>
              <a:gd name="connsiteY64" fmla="*/ 3922082 h 6858000"/>
              <a:gd name="connsiteX65" fmla="*/ 509876 w 1418733"/>
              <a:gd name="connsiteY65" fmla="*/ 3901461 h 6858000"/>
              <a:gd name="connsiteX66" fmla="*/ 532470 w 1418733"/>
              <a:gd name="connsiteY66" fmla="*/ 3813873 h 6858000"/>
              <a:gd name="connsiteX67" fmla="*/ 531895 w 1418733"/>
              <a:gd name="connsiteY67" fmla="*/ 3806161 h 6858000"/>
              <a:gd name="connsiteX68" fmla="*/ 532202 w 1418733"/>
              <a:gd name="connsiteY68" fmla="*/ 3805957 h 6858000"/>
              <a:gd name="connsiteX69" fmla="*/ 532229 w 1418733"/>
              <a:gd name="connsiteY69" fmla="*/ 3797724 h 6858000"/>
              <a:gd name="connsiteX70" fmla="*/ 530844 w 1418733"/>
              <a:gd name="connsiteY70" fmla="*/ 3792098 h 6858000"/>
              <a:gd name="connsiteX71" fmla="*/ 529728 w 1418733"/>
              <a:gd name="connsiteY71" fmla="*/ 3777135 h 6858000"/>
              <a:gd name="connsiteX72" fmla="*/ 531461 w 1418733"/>
              <a:gd name="connsiteY72" fmla="*/ 3771656 h 6858000"/>
              <a:gd name="connsiteX73" fmla="*/ 535204 w 1418733"/>
              <a:gd name="connsiteY73" fmla="*/ 3769007 h 6858000"/>
              <a:gd name="connsiteX74" fmla="*/ 534670 w 1418733"/>
              <a:gd name="connsiteY74" fmla="*/ 3767709 h 6858000"/>
              <a:gd name="connsiteX75" fmla="*/ 543366 w 1418733"/>
              <a:gd name="connsiteY75" fmla="*/ 3738082 h 6858000"/>
              <a:gd name="connsiteX76" fmla="*/ 550712 w 1418733"/>
              <a:gd name="connsiteY76" fmla="*/ 3673397 h 6858000"/>
              <a:gd name="connsiteX77" fmla="*/ 550008 w 1418733"/>
              <a:gd name="connsiteY77" fmla="*/ 3637109 h 6858000"/>
              <a:gd name="connsiteX78" fmla="*/ 553451 w 1418733"/>
              <a:gd name="connsiteY78" fmla="*/ 3536883 h 6858000"/>
              <a:gd name="connsiteX79" fmla="*/ 560989 w 1418733"/>
              <a:gd name="connsiteY79" fmla="*/ 3435652 h 6858000"/>
              <a:gd name="connsiteX80" fmla="*/ 562660 w 1418733"/>
              <a:gd name="connsiteY80" fmla="*/ 3307769 h 6858000"/>
              <a:gd name="connsiteX81" fmla="*/ 580223 w 1418733"/>
              <a:gd name="connsiteY81" fmla="*/ 3250522 h 6858000"/>
              <a:gd name="connsiteX82" fmla="*/ 580648 w 1418733"/>
              <a:gd name="connsiteY82" fmla="*/ 3229163 h 6858000"/>
              <a:gd name="connsiteX83" fmla="*/ 582471 w 1418733"/>
              <a:gd name="connsiteY83" fmla="*/ 3217217 h 6858000"/>
              <a:gd name="connsiteX84" fmla="*/ 569306 w 1418733"/>
              <a:gd name="connsiteY84" fmla="*/ 3183755 h 6858000"/>
              <a:gd name="connsiteX85" fmla="*/ 569807 w 1418733"/>
              <a:gd name="connsiteY85" fmla="*/ 3178642 h 6858000"/>
              <a:gd name="connsiteX86" fmla="*/ 557407 w 1418733"/>
              <a:gd name="connsiteY86" fmla="*/ 3158586 h 6858000"/>
              <a:gd name="connsiteX87" fmla="*/ 542592 w 1418733"/>
              <a:gd name="connsiteY87" fmla="*/ 3129034 h 6858000"/>
              <a:gd name="connsiteX88" fmla="*/ 543257 w 1418733"/>
              <a:gd name="connsiteY88" fmla="*/ 3126682 h 6858000"/>
              <a:gd name="connsiteX89" fmla="*/ 534125 w 1418733"/>
              <a:gd name="connsiteY89" fmla="*/ 3114519 h 6858000"/>
              <a:gd name="connsiteX90" fmla="*/ 520734 w 1418733"/>
              <a:gd name="connsiteY90" fmla="*/ 3106272 h 6858000"/>
              <a:gd name="connsiteX91" fmla="*/ 493464 w 1418733"/>
              <a:gd name="connsiteY91" fmla="*/ 2958185 h 6858000"/>
              <a:gd name="connsiteX92" fmla="*/ 436078 w 1418733"/>
              <a:gd name="connsiteY92" fmla="*/ 2762989 h 6858000"/>
              <a:gd name="connsiteX93" fmla="*/ 384996 w 1418733"/>
              <a:gd name="connsiteY93" fmla="*/ 2554718 h 6858000"/>
              <a:gd name="connsiteX94" fmla="*/ 365090 w 1418733"/>
              <a:gd name="connsiteY94" fmla="*/ 2485734 h 6858000"/>
              <a:gd name="connsiteX95" fmla="*/ 355813 w 1418733"/>
              <a:gd name="connsiteY95" fmla="*/ 2447068 h 6858000"/>
              <a:gd name="connsiteX96" fmla="*/ 342774 w 1418733"/>
              <a:gd name="connsiteY96" fmla="*/ 2425819 h 6858000"/>
              <a:gd name="connsiteX97" fmla="*/ 348773 w 1418733"/>
              <a:gd name="connsiteY97" fmla="*/ 2402874 h 6858000"/>
              <a:gd name="connsiteX98" fmla="*/ 351385 w 1418733"/>
              <a:gd name="connsiteY98" fmla="*/ 2381443 h 6858000"/>
              <a:gd name="connsiteX99" fmla="*/ 327714 w 1418733"/>
              <a:gd name="connsiteY99" fmla="*/ 2261920 h 6858000"/>
              <a:gd name="connsiteX100" fmla="*/ 317601 w 1418733"/>
              <a:gd name="connsiteY100" fmla="*/ 2195378 h 6858000"/>
              <a:gd name="connsiteX101" fmla="*/ 301818 w 1418733"/>
              <a:gd name="connsiteY101" fmla="*/ 2155135 h 6858000"/>
              <a:gd name="connsiteX102" fmla="*/ 299276 w 1418733"/>
              <a:gd name="connsiteY102" fmla="*/ 2118008 h 6858000"/>
              <a:gd name="connsiteX103" fmla="*/ 300269 w 1418733"/>
              <a:gd name="connsiteY103" fmla="*/ 2050531 h 6858000"/>
              <a:gd name="connsiteX104" fmla="*/ 292075 w 1418733"/>
              <a:gd name="connsiteY104" fmla="*/ 1963269 h 6858000"/>
              <a:gd name="connsiteX105" fmla="*/ 273253 w 1418733"/>
              <a:gd name="connsiteY105" fmla="*/ 1906352 h 6858000"/>
              <a:gd name="connsiteX106" fmla="*/ 249810 w 1418733"/>
              <a:gd name="connsiteY106" fmla="*/ 1861531 h 6858000"/>
              <a:gd name="connsiteX107" fmla="*/ 203609 w 1418733"/>
              <a:gd name="connsiteY107" fmla="*/ 1732919 h 6858000"/>
              <a:gd name="connsiteX108" fmla="*/ 175920 w 1418733"/>
              <a:gd name="connsiteY108" fmla="*/ 1663540 h 6858000"/>
              <a:gd name="connsiteX109" fmla="*/ 175046 w 1418733"/>
              <a:gd name="connsiteY109" fmla="*/ 1615777 h 6858000"/>
              <a:gd name="connsiteX110" fmla="*/ 155841 w 1418733"/>
              <a:gd name="connsiteY110" fmla="*/ 1563678 h 6858000"/>
              <a:gd name="connsiteX111" fmla="*/ 168921 w 1418733"/>
              <a:gd name="connsiteY111" fmla="*/ 1519474 h 6858000"/>
              <a:gd name="connsiteX112" fmla="*/ 161663 w 1418733"/>
              <a:gd name="connsiteY112" fmla="*/ 1477995 h 6858000"/>
              <a:gd name="connsiteX113" fmla="*/ 147748 w 1418733"/>
              <a:gd name="connsiteY113" fmla="*/ 1373769 h 6858000"/>
              <a:gd name="connsiteX114" fmla="*/ 156055 w 1418733"/>
              <a:gd name="connsiteY114" fmla="*/ 1307086 h 6858000"/>
              <a:gd name="connsiteX115" fmla="*/ 157243 w 1418733"/>
              <a:gd name="connsiteY115" fmla="*/ 1189033 h 6858000"/>
              <a:gd name="connsiteX116" fmla="*/ 161928 w 1418733"/>
              <a:gd name="connsiteY116" fmla="*/ 1168288 h 6858000"/>
              <a:gd name="connsiteX117" fmla="*/ 154210 w 1418733"/>
              <a:gd name="connsiteY117" fmla="*/ 1142577 h 6858000"/>
              <a:gd name="connsiteX118" fmla="*/ 143516 w 1418733"/>
              <a:gd name="connsiteY118" fmla="*/ 1088484 h 6858000"/>
              <a:gd name="connsiteX119" fmla="*/ 132252 w 1418733"/>
              <a:gd name="connsiteY119" fmla="*/ 1016103 h 6858000"/>
              <a:gd name="connsiteX120" fmla="*/ 133708 w 1418733"/>
              <a:gd name="connsiteY120" fmla="*/ 932283 h 6858000"/>
              <a:gd name="connsiteX121" fmla="*/ 135944 w 1418733"/>
              <a:gd name="connsiteY121" fmla="*/ 915925 h 6858000"/>
              <a:gd name="connsiteX122" fmla="*/ 128573 w 1418733"/>
              <a:gd name="connsiteY122" fmla="*/ 896999 h 6858000"/>
              <a:gd name="connsiteX123" fmla="*/ 97981 w 1418733"/>
              <a:gd name="connsiteY123" fmla="*/ 821517 h 6858000"/>
              <a:gd name="connsiteX124" fmla="*/ 76931 w 1418733"/>
              <a:gd name="connsiteY124" fmla="*/ 751353 h 6858000"/>
              <a:gd name="connsiteX125" fmla="*/ 76489 w 1418733"/>
              <a:gd name="connsiteY125" fmla="*/ 721230 h 6858000"/>
              <a:gd name="connsiteX126" fmla="*/ 62160 w 1418733"/>
              <a:gd name="connsiteY126" fmla="*/ 681659 h 6858000"/>
              <a:gd name="connsiteX127" fmla="*/ 47579 w 1418733"/>
              <a:gd name="connsiteY127" fmla="*/ 635218 h 6858000"/>
              <a:gd name="connsiteX128" fmla="*/ 52590 w 1418733"/>
              <a:gd name="connsiteY128" fmla="*/ 613763 h 6858000"/>
              <a:gd name="connsiteX129" fmla="*/ 38532 w 1418733"/>
              <a:gd name="connsiteY129" fmla="*/ 598582 h 6858000"/>
              <a:gd name="connsiteX130" fmla="*/ 38213 w 1418733"/>
              <a:gd name="connsiteY130" fmla="*/ 576846 h 6858000"/>
              <a:gd name="connsiteX131" fmla="*/ 17839 w 1418733"/>
              <a:gd name="connsiteY131" fmla="*/ 530055 h 6858000"/>
              <a:gd name="connsiteX132" fmla="*/ 17087 w 1418733"/>
              <a:gd name="connsiteY132" fmla="*/ 465389 h 6858000"/>
              <a:gd name="connsiteX133" fmla="*/ 10 w 1418733"/>
              <a:gd name="connsiteY133" fmla="*/ 424699 h 6858000"/>
              <a:gd name="connsiteX134" fmla="*/ 127193 w 1418733"/>
              <a:gd name="connsiteY134" fmla="*/ 309501 h 6858000"/>
              <a:gd name="connsiteX135" fmla="*/ 111376 w 1418733"/>
              <a:gd name="connsiteY135" fmla="*/ 275771 h 6858000"/>
              <a:gd name="connsiteX136" fmla="*/ 128403 w 1418733"/>
              <a:gd name="connsiteY136" fmla="*/ 212860 h 6858000"/>
              <a:gd name="connsiteX137" fmla="*/ 120113 w 1418733"/>
              <a:gd name="connsiteY137" fmla="*/ 144983 h 6858000"/>
              <a:gd name="connsiteX138" fmla="*/ 132397 w 1418733"/>
              <a:gd name="connsiteY138" fmla="*/ 55288 h 6858000"/>
              <a:gd name="connsiteX139" fmla="*/ 91951 w 1418733"/>
              <a:gd name="connsiteY139" fmla="*/ 0 h 6858000"/>
              <a:gd name="connsiteX0" fmla="*/ 76413 w 1403195"/>
              <a:gd name="connsiteY0" fmla="*/ 0 h 6858000"/>
              <a:gd name="connsiteX1" fmla="*/ 1403195 w 1403195"/>
              <a:gd name="connsiteY1" fmla="*/ 0 h 6858000"/>
              <a:gd name="connsiteX2" fmla="*/ 1403195 w 1403195"/>
              <a:gd name="connsiteY2" fmla="*/ 6858000 h 6858000"/>
              <a:gd name="connsiteX3" fmla="*/ 139889 w 1403195"/>
              <a:gd name="connsiteY3" fmla="*/ 6857735 h 6858000"/>
              <a:gd name="connsiteX4" fmla="*/ 176482 w 1403195"/>
              <a:gd name="connsiteY4" fmla="*/ 6776847 h 6858000"/>
              <a:gd name="connsiteX5" fmla="*/ 187982 w 1403195"/>
              <a:gd name="connsiteY5" fmla="*/ 6737706 h 6858000"/>
              <a:gd name="connsiteX6" fmla="*/ 212721 w 1403195"/>
              <a:gd name="connsiteY6" fmla="*/ 6691589 h 6858000"/>
              <a:gd name="connsiteX7" fmla="*/ 190278 w 1403195"/>
              <a:gd name="connsiteY7" fmla="*/ 6659970 h 6858000"/>
              <a:gd name="connsiteX8" fmla="*/ 205369 w 1403195"/>
              <a:gd name="connsiteY8" fmla="*/ 6636211 h 6858000"/>
              <a:gd name="connsiteX9" fmla="*/ 222813 w 1403195"/>
              <a:gd name="connsiteY9" fmla="*/ 6594177 h 6858000"/>
              <a:gd name="connsiteX10" fmla="*/ 236853 w 1403195"/>
              <a:gd name="connsiteY10" fmla="*/ 6557575 h 6858000"/>
              <a:gd name="connsiteX11" fmla="*/ 289810 w 1403195"/>
              <a:gd name="connsiteY11" fmla="*/ 6492130 h 6858000"/>
              <a:gd name="connsiteX12" fmla="*/ 305497 w 1403195"/>
              <a:gd name="connsiteY12" fmla="*/ 6431610 h 6858000"/>
              <a:gd name="connsiteX13" fmla="*/ 349202 w 1403195"/>
              <a:gd name="connsiteY13" fmla="*/ 6379786 h 6858000"/>
              <a:gd name="connsiteX14" fmla="*/ 332425 w 1403195"/>
              <a:gd name="connsiteY14" fmla="*/ 6334727 h 6858000"/>
              <a:gd name="connsiteX15" fmla="*/ 309840 w 1403195"/>
              <a:gd name="connsiteY15" fmla="*/ 6313295 h 6858000"/>
              <a:gd name="connsiteX16" fmla="*/ 317004 w 1403195"/>
              <a:gd name="connsiteY16" fmla="*/ 6280046 h 6858000"/>
              <a:gd name="connsiteX17" fmla="*/ 299749 w 1403195"/>
              <a:gd name="connsiteY17" fmla="*/ 6270265 h 6858000"/>
              <a:gd name="connsiteX18" fmla="*/ 326777 w 1403195"/>
              <a:gd name="connsiteY18" fmla="*/ 6252834 h 6858000"/>
              <a:gd name="connsiteX19" fmla="*/ 304769 w 1403195"/>
              <a:gd name="connsiteY19" fmla="*/ 6202459 h 6858000"/>
              <a:gd name="connsiteX20" fmla="*/ 303567 w 1403195"/>
              <a:gd name="connsiteY20" fmla="*/ 6153037 h 6858000"/>
              <a:gd name="connsiteX21" fmla="*/ 318982 w 1403195"/>
              <a:gd name="connsiteY21" fmla="*/ 6078132 h 6858000"/>
              <a:gd name="connsiteX22" fmla="*/ 306369 w 1403195"/>
              <a:gd name="connsiteY22" fmla="*/ 6028119 h 6858000"/>
              <a:gd name="connsiteX23" fmla="*/ 291598 w 1403195"/>
              <a:gd name="connsiteY23" fmla="*/ 5926735 h 6858000"/>
              <a:gd name="connsiteX24" fmla="*/ 341110 w 1403195"/>
              <a:gd name="connsiteY24" fmla="*/ 5712857 h 6858000"/>
              <a:gd name="connsiteX25" fmla="*/ 320185 w 1403195"/>
              <a:gd name="connsiteY25" fmla="*/ 5676393 h 6858000"/>
              <a:gd name="connsiteX26" fmla="*/ 359777 w 1403195"/>
              <a:gd name="connsiteY26" fmla="*/ 5563435 h 6858000"/>
              <a:gd name="connsiteX27" fmla="*/ 406907 w 1403195"/>
              <a:gd name="connsiteY27" fmla="*/ 5437125 h 6858000"/>
              <a:gd name="connsiteX28" fmla="*/ 420475 w 1403195"/>
              <a:gd name="connsiteY28" fmla="*/ 5396260 h 6858000"/>
              <a:gd name="connsiteX29" fmla="*/ 436456 w 1403195"/>
              <a:gd name="connsiteY29" fmla="*/ 5330009 h 6858000"/>
              <a:gd name="connsiteX30" fmla="*/ 469949 w 1403195"/>
              <a:gd name="connsiteY30" fmla="*/ 5273739 h 6858000"/>
              <a:gd name="connsiteX31" fmla="*/ 479548 w 1403195"/>
              <a:gd name="connsiteY31" fmla="*/ 5241779 h 6858000"/>
              <a:gd name="connsiteX32" fmla="*/ 490774 w 1403195"/>
              <a:gd name="connsiteY32" fmla="*/ 5225268 h 6858000"/>
              <a:gd name="connsiteX33" fmla="*/ 491794 w 1403195"/>
              <a:gd name="connsiteY33" fmla="*/ 5217684 h 6858000"/>
              <a:gd name="connsiteX34" fmla="*/ 499135 w 1403195"/>
              <a:gd name="connsiteY34" fmla="*/ 5193377 h 6858000"/>
              <a:gd name="connsiteX35" fmla="*/ 502438 w 1403195"/>
              <a:gd name="connsiteY35" fmla="*/ 5179288 h 6858000"/>
              <a:gd name="connsiteX36" fmla="*/ 503422 w 1403195"/>
              <a:gd name="connsiteY36" fmla="*/ 5173621 h 6858000"/>
              <a:gd name="connsiteX37" fmla="*/ 499056 w 1403195"/>
              <a:gd name="connsiteY37" fmla="*/ 5159961 h 6858000"/>
              <a:gd name="connsiteX38" fmla="*/ 505733 w 1403195"/>
              <a:gd name="connsiteY38" fmla="*/ 5144295 h 6858000"/>
              <a:gd name="connsiteX39" fmla="*/ 502666 w 1403195"/>
              <a:gd name="connsiteY39" fmla="*/ 5125185 h 6858000"/>
              <a:gd name="connsiteX40" fmla="*/ 509496 w 1403195"/>
              <a:gd name="connsiteY40" fmla="*/ 5121884 h 6858000"/>
              <a:gd name="connsiteX41" fmla="*/ 516532 w 1403195"/>
              <a:gd name="connsiteY41" fmla="*/ 5067850 h 6858000"/>
              <a:gd name="connsiteX42" fmla="*/ 519263 w 1403195"/>
              <a:gd name="connsiteY42" fmla="*/ 5060861 h 6858000"/>
              <a:gd name="connsiteX43" fmla="*/ 515967 w 1403195"/>
              <a:gd name="connsiteY43" fmla="*/ 5034192 h 6858000"/>
              <a:gd name="connsiteX44" fmla="*/ 517521 w 1403195"/>
              <a:gd name="connsiteY44" fmla="*/ 4993030 h 6858000"/>
              <a:gd name="connsiteX45" fmla="*/ 524430 w 1403195"/>
              <a:gd name="connsiteY45" fmla="*/ 4946844 h 6858000"/>
              <a:gd name="connsiteX46" fmla="*/ 520286 w 1403195"/>
              <a:gd name="connsiteY46" fmla="*/ 4932692 h 6858000"/>
              <a:gd name="connsiteX47" fmla="*/ 535689 w 1403195"/>
              <a:gd name="connsiteY47" fmla="*/ 4858827 h 6858000"/>
              <a:gd name="connsiteX48" fmla="*/ 541592 w 1403195"/>
              <a:gd name="connsiteY48" fmla="*/ 4821170 h 6858000"/>
              <a:gd name="connsiteX49" fmla="*/ 546325 w 1403195"/>
              <a:gd name="connsiteY49" fmla="*/ 4780965 h 6858000"/>
              <a:gd name="connsiteX50" fmla="*/ 547618 w 1403195"/>
              <a:gd name="connsiteY50" fmla="*/ 4750867 h 6858000"/>
              <a:gd name="connsiteX51" fmla="*/ 545425 w 1403195"/>
              <a:gd name="connsiteY51" fmla="*/ 4690749 h 6858000"/>
              <a:gd name="connsiteX52" fmla="*/ 540905 w 1403195"/>
              <a:gd name="connsiteY52" fmla="*/ 4584173 h 6858000"/>
              <a:gd name="connsiteX53" fmla="*/ 535988 w 1403195"/>
              <a:gd name="connsiteY53" fmla="*/ 4444346 h 6858000"/>
              <a:gd name="connsiteX54" fmla="*/ 532553 w 1403195"/>
              <a:gd name="connsiteY54" fmla="*/ 4375228 h 6858000"/>
              <a:gd name="connsiteX55" fmla="*/ 513206 w 1403195"/>
              <a:gd name="connsiteY55" fmla="*/ 4214165 h 6858000"/>
              <a:gd name="connsiteX56" fmla="*/ 517279 w 1403195"/>
              <a:gd name="connsiteY56" fmla="*/ 4090296 h 6858000"/>
              <a:gd name="connsiteX57" fmla="*/ 502535 w 1403195"/>
              <a:gd name="connsiteY57" fmla="*/ 4033999 h 6858000"/>
              <a:gd name="connsiteX58" fmla="*/ 503684 w 1403195"/>
              <a:gd name="connsiteY58" fmla="*/ 4031933 h 6858000"/>
              <a:gd name="connsiteX59" fmla="*/ 502260 w 1403195"/>
              <a:gd name="connsiteY59" fmla="*/ 4013953 h 6858000"/>
              <a:gd name="connsiteX60" fmla="*/ 488555 w 1403195"/>
              <a:gd name="connsiteY60" fmla="*/ 3974753 h 6858000"/>
              <a:gd name="connsiteX61" fmla="*/ 490153 w 1403195"/>
              <a:gd name="connsiteY61" fmla="*/ 3969950 h 6858000"/>
              <a:gd name="connsiteX62" fmla="*/ 483575 w 1403195"/>
              <a:gd name="connsiteY62" fmla="*/ 3933779 h 6858000"/>
              <a:gd name="connsiteX63" fmla="*/ 484906 w 1403195"/>
              <a:gd name="connsiteY63" fmla="*/ 3933093 h 6858000"/>
              <a:gd name="connsiteX64" fmla="*/ 489260 w 1403195"/>
              <a:gd name="connsiteY64" fmla="*/ 3922082 h 6858000"/>
              <a:gd name="connsiteX65" fmla="*/ 494338 w 1403195"/>
              <a:gd name="connsiteY65" fmla="*/ 3901461 h 6858000"/>
              <a:gd name="connsiteX66" fmla="*/ 516932 w 1403195"/>
              <a:gd name="connsiteY66" fmla="*/ 3813873 h 6858000"/>
              <a:gd name="connsiteX67" fmla="*/ 516357 w 1403195"/>
              <a:gd name="connsiteY67" fmla="*/ 3806161 h 6858000"/>
              <a:gd name="connsiteX68" fmla="*/ 516664 w 1403195"/>
              <a:gd name="connsiteY68" fmla="*/ 3805957 h 6858000"/>
              <a:gd name="connsiteX69" fmla="*/ 516691 w 1403195"/>
              <a:gd name="connsiteY69" fmla="*/ 3797724 h 6858000"/>
              <a:gd name="connsiteX70" fmla="*/ 515306 w 1403195"/>
              <a:gd name="connsiteY70" fmla="*/ 3792098 h 6858000"/>
              <a:gd name="connsiteX71" fmla="*/ 514190 w 1403195"/>
              <a:gd name="connsiteY71" fmla="*/ 3777135 h 6858000"/>
              <a:gd name="connsiteX72" fmla="*/ 515923 w 1403195"/>
              <a:gd name="connsiteY72" fmla="*/ 3771656 h 6858000"/>
              <a:gd name="connsiteX73" fmla="*/ 519666 w 1403195"/>
              <a:gd name="connsiteY73" fmla="*/ 3769007 h 6858000"/>
              <a:gd name="connsiteX74" fmla="*/ 519132 w 1403195"/>
              <a:gd name="connsiteY74" fmla="*/ 3767709 h 6858000"/>
              <a:gd name="connsiteX75" fmla="*/ 527828 w 1403195"/>
              <a:gd name="connsiteY75" fmla="*/ 3738082 h 6858000"/>
              <a:gd name="connsiteX76" fmla="*/ 535174 w 1403195"/>
              <a:gd name="connsiteY76" fmla="*/ 3673397 h 6858000"/>
              <a:gd name="connsiteX77" fmla="*/ 534470 w 1403195"/>
              <a:gd name="connsiteY77" fmla="*/ 3637109 h 6858000"/>
              <a:gd name="connsiteX78" fmla="*/ 537913 w 1403195"/>
              <a:gd name="connsiteY78" fmla="*/ 3536883 h 6858000"/>
              <a:gd name="connsiteX79" fmla="*/ 545451 w 1403195"/>
              <a:gd name="connsiteY79" fmla="*/ 3435652 h 6858000"/>
              <a:gd name="connsiteX80" fmla="*/ 547122 w 1403195"/>
              <a:gd name="connsiteY80" fmla="*/ 3307769 h 6858000"/>
              <a:gd name="connsiteX81" fmla="*/ 564685 w 1403195"/>
              <a:gd name="connsiteY81" fmla="*/ 3250522 h 6858000"/>
              <a:gd name="connsiteX82" fmla="*/ 565110 w 1403195"/>
              <a:gd name="connsiteY82" fmla="*/ 3229163 h 6858000"/>
              <a:gd name="connsiteX83" fmla="*/ 566933 w 1403195"/>
              <a:gd name="connsiteY83" fmla="*/ 3217217 h 6858000"/>
              <a:gd name="connsiteX84" fmla="*/ 553768 w 1403195"/>
              <a:gd name="connsiteY84" fmla="*/ 3183755 h 6858000"/>
              <a:gd name="connsiteX85" fmla="*/ 554269 w 1403195"/>
              <a:gd name="connsiteY85" fmla="*/ 3178642 h 6858000"/>
              <a:gd name="connsiteX86" fmla="*/ 541869 w 1403195"/>
              <a:gd name="connsiteY86" fmla="*/ 3158586 h 6858000"/>
              <a:gd name="connsiteX87" fmla="*/ 527054 w 1403195"/>
              <a:gd name="connsiteY87" fmla="*/ 3129034 h 6858000"/>
              <a:gd name="connsiteX88" fmla="*/ 527719 w 1403195"/>
              <a:gd name="connsiteY88" fmla="*/ 3126682 h 6858000"/>
              <a:gd name="connsiteX89" fmla="*/ 518587 w 1403195"/>
              <a:gd name="connsiteY89" fmla="*/ 3114519 h 6858000"/>
              <a:gd name="connsiteX90" fmla="*/ 505196 w 1403195"/>
              <a:gd name="connsiteY90" fmla="*/ 3106272 h 6858000"/>
              <a:gd name="connsiteX91" fmla="*/ 477926 w 1403195"/>
              <a:gd name="connsiteY91" fmla="*/ 2958185 h 6858000"/>
              <a:gd name="connsiteX92" fmla="*/ 420540 w 1403195"/>
              <a:gd name="connsiteY92" fmla="*/ 2762989 h 6858000"/>
              <a:gd name="connsiteX93" fmla="*/ 369458 w 1403195"/>
              <a:gd name="connsiteY93" fmla="*/ 2554718 h 6858000"/>
              <a:gd name="connsiteX94" fmla="*/ 349552 w 1403195"/>
              <a:gd name="connsiteY94" fmla="*/ 2485734 h 6858000"/>
              <a:gd name="connsiteX95" fmla="*/ 340275 w 1403195"/>
              <a:gd name="connsiteY95" fmla="*/ 2447068 h 6858000"/>
              <a:gd name="connsiteX96" fmla="*/ 327236 w 1403195"/>
              <a:gd name="connsiteY96" fmla="*/ 2425819 h 6858000"/>
              <a:gd name="connsiteX97" fmla="*/ 333235 w 1403195"/>
              <a:gd name="connsiteY97" fmla="*/ 2402874 h 6858000"/>
              <a:gd name="connsiteX98" fmla="*/ 335847 w 1403195"/>
              <a:gd name="connsiteY98" fmla="*/ 2381443 h 6858000"/>
              <a:gd name="connsiteX99" fmla="*/ 312176 w 1403195"/>
              <a:gd name="connsiteY99" fmla="*/ 2261920 h 6858000"/>
              <a:gd name="connsiteX100" fmla="*/ 302063 w 1403195"/>
              <a:gd name="connsiteY100" fmla="*/ 2195378 h 6858000"/>
              <a:gd name="connsiteX101" fmla="*/ 286280 w 1403195"/>
              <a:gd name="connsiteY101" fmla="*/ 2155135 h 6858000"/>
              <a:gd name="connsiteX102" fmla="*/ 283738 w 1403195"/>
              <a:gd name="connsiteY102" fmla="*/ 2118008 h 6858000"/>
              <a:gd name="connsiteX103" fmla="*/ 284731 w 1403195"/>
              <a:gd name="connsiteY103" fmla="*/ 2050531 h 6858000"/>
              <a:gd name="connsiteX104" fmla="*/ 276537 w 1403195"/>
              <a:gd name="connsiteY104" fmla="*/ 1963269 h 6858000"/>
              <a:gd name="connsiteX105" fmla="*/ 257715 w 1403195"/>
              <a:gd name="connsiteY105" fmla="*/ 1906352 h 6858000"/>
              <a:gd name="connsiteX106" fmla="*/ 234272 w 1403195"/>
              <a:gd name="connsiteY106" fmla="*/ 1861531 h 6858000"/>
              <a:gd name="connsiteX107" fmla="*/ 188071 w 1403195"/>
              <a:gd name="connsiteY107" fmla="*/ 1732919 h 6858000"/>
              <a:gd name="connsiteX108" fmla="*/ 160382 w 1403195"/>
              <a:gd name="connsiteY108" fmla="*/ 1663540 h 6858000"/>
              <a:gd name="connsiteX109" fmla="*/ 159508 w 1403195"/>
              <a:gd name="connsiteY109" fmla="*/ 1615777 h 6858000"/>
              <a:gd name="connsiteX110" fmla="*/ 140303 w 1403195"/>
              <a:gd name="connsiteY110" fmla="*/ 1563678 h 6858000"/>
              <a:gd name="connsiteX111" fmla="*/ 153383 w 1403195"/>
              <a:gd name="connsiteY111" fmla="*/ 1519474 h 6858000"/>
              <a:gd name="connsiteX112" fmla="*/ 146125 w 1403195"/>
              <a:gd name="connsiteY112" fmla="*/ 1477995 h 6858000"/>
              <a:gd name="connsiteX113" fmla="*/ 132210 w 1403195"/>
              <a:gd name="connsiteY113" fmla="*/ 1373769 h 6858000"/>
              <a:gd name="connsiteX114" fmla="*/ 140517 w 1403195"/>
              <a:gd name="connsiteY114" fmla="*/ 1307086 h 6858000"/>
              <a:gd name="connsiteX115" fmla="*/ 141705 w 1403195"/>
              <a:gd name="connsiteY115" fmla="*/ 1189033 h 6858000"/>
              <a:gd name="connsiteX116" fmla="*/ 146390 w 1403195"/>
              <a:gd name="connsiteY116" fmla="*/ 1168288 h 6858000"/>
              <a:gd name="connsiteX117" fmla="*/ 138672 w 1403195"/>
              <a:gd name="connsiteY117" fmla="*/ 1142577 h 6858000"/>
              <a:gd name="connsiteX118" fmla="*/ 127978 w 1403195"/>
              <a:gd name="connsiteY118" fmla="*/ 1088484 h 6858000"/>
              <a:gd name="connsiteX119" fmla="*/ 116714 w 1403195"/>
              <a:gd name="connsiteY119" fmla="*/ 1016103 h 6858000"/>
              <a:gd name="connsiteX120" fmla="*/ 118170 w 1403195"/>
              <a:gd name="connsiteY120" fmla="*/ 932283 h 6858000"/>
              <a:gd name="connsiteX121" fmla="*/ 120406 w 1403195"/>
              <a:gd name="connsiteY121" fmla="*/ 915925 h 6858000"/>
              <a:gd name="connsiteX122" fmla="*/ 113035 w 1403195"/>
              <a:gd name="connsiteY122" fmla="*/ 896999 h 6858000"/>
              <a:gd name="connsiteX123" fmla="*/ 82443 w 1403195"/>
              <a:gd name="connsiteY123" fmla="*/ 821517 h 6858000"/>
              <a:gd name="connsiteX124" fmla="*/ 61393 w 1403195"/>
              <a:gd name="connsiteY124" fmla="*/ 751353 h 6858000"/>
              <a:gd name="connsiteX125" fmla="*/ 60951 w 1403195"/>
              <a:gd name="connsiteY125" fmla="*/ 721230 h 6858000"/>
              <a:gd name="connsiteX126" fmla="*/ 46622 w 1403195"/>
              <a:gd name="connsiteY126" fmla="*/ 681659 h 6858000"/>
              <a:gd name="connsiteX127" fmla="*/ 32041 w 1403195"/>
              <a:gd name="connsiteY127" fmla="*/ 635218 h 6858000"/>
              <a:gd name="connsiteX128" fmla="*/ 37052 w 1403195"/>
              <a:gd name="connsiteY128" fmla="*/ 613763 h 6858000"/>
              <a:gd name="connsiteX129" fmla="*/ 22994 w 1403195"/>
              <a:gd name="connsiteY129" fmla="*/ 598582 h 6858000"/>
              <a:gd name="connsiteX130" fmla="*/ 22675 w 1403195"/>
              <a:gd name="connsiteY130" fmla="*/ 576846 h 6858000"/>
              <a:gd name="connsiteX131" fmla="*/ 2301 w 1403195"/>
              <a:gd name="connsiteY131" fmla="*/ 530055 h 6858000"/>
              <a:gd name="connsiteX132" fmla="*/ 1549 w 1403195"/>
              <a:gd name="connsiteY132" fmla="*/ 465389 h 6858000"/>
              <a:gd name="connsiteX133" fmla="*/ 90145 w 1403195"/>
              <a:gd name="connsiteY133" fmla="*/ 353137 h 6858000"/>
              <a:gd name="connsiteX134" fmla="*/ 111655 w 1403195"/>
              <a:gd name="connsiteY134" fmla="*/ 309501 h 6858000"/>
              <a:gd name="connsiteX135" fmla="*/ 95838 w 1403195"/>
              <a:gd name="connsiteY135" fmla="*/ 275771 h 6858000"/>
              <a:gd name="connsiteX136" fmla="*/ 112865 w 1403195"/>
              <a:gd name="connsiteY136" fmla="*/ 212860 h 6858000"/>
              <a:gd name="connsiteX137" fmla="*/ 104575 w 1403195"/>
              <a:gd name="connsiteY137" fmla="*/ 144983 h 6858000"/>
              <a:gd name="connsiteX138" fmla="*/ 116859 w 1403195"/>
              <a:gd name="connsiteY138" fmla="*/ 55288 h 6858000"/>
              <a:gd name="connsiteX139" fmla="*/ 76413 w 1403195"/>
              <a:gd name="connsiteY139" fmla="*/ 0 h 6858000"/>
              <a:gd name="connsiteX0" fmla="*/ 74305 w 1401087"/>
              <a:gd name="connsiteY0" fmla="*/ 0 h 6858000"/>
              <a:gd name="connsiteX1" fmla="*/ 1401087 w 1401087"/>
              <a:gd name="connsiteY1" fmla="*/ 0 h 6858000"/>
              <a:gd name="connsiteX2" fmla="*/ 1401087 w 1401087"/>
              <a:gd name="connsiteY2" fmla="*/ 6858000 h 6858000"/>
              <a:gd name="connsiteX3" fmla="*/ 137781 w 1401087"/>
              <a:gd name="connsiteY3" fmla="*/ 6857735 h 6858000"/>
              <a:gd name="connsiteX4" fmla="*/ 174374 w 1401087"/>
              <a:gd name="connsiteY4" fmla="*/ 6776847 h 6858000"/>
              <a:gd name="connsiteX5" fmla="*/ 185874 w 1401087"/>
              <a:gd name="connsiteY5" fmla="*/ 6737706 h 6858000"/>
              <a:gd name="connsiteX6" fmla="*/ 210613 w 1401087"/>
              <a:gd name="connsiteY6" fmla="*/ 6691589 h 6858000"/>
              <a:gd name="connsiteX7" fmla="*/ 188170 w 1401087"/>
              <a:gd name="connsiteY7" fmla="*/ 6659970 h 6858000"/>
              <a:gd name="connsiteX8" fmla="*/ 203261 w 1401087"/>
              <a:gd name="connsiteY8" fmla="*/ 6636211 h 6858000"/>
              <a:gd name="connsiteX9" fmla="*/ 220705 w 1401087"/>
              <a:gd name="connsiteY9" fmla="*/ 6594177 h 6858000"/>
              <a:gd name="connsiteX10" fmla="*/ 234745 w 1401087"/>
              <a:gd name="connsiteY10" fmla="*/ 6557575 h 6858000"/>
              <a:gd name="connsiteX11" fmla="*/ 287702 w 1401087"/>
              <a:gd name="connsiteY11" fmla="*/ 6492130 h 6858000"/>
              <a:gd name="connsiteX12" fmla="*/ 303389 w 1401087"/>
              <a:gd name="connsiteY12" fmla="*/ 6431610 h 6858000"/>
              <a:gd name="connsiteX13" fmla="*/ 347094 w 1401087"/>
              <a:gd name="connsiteY13" fmla="*/ 6379786 h 6858000"/>
              <a:gd name="connsiteX14" fmla="*/ 330317 w 1401087"/>
              <a:gd name="connsiteY14" fmla="*/ 6334727 h 6858000"/>
              <a:gd name="connsiteX15" fmla="*/ 307732 w 1401087"/>
              <a:gd name="connsiteY15" fmla="*/ 6313295 h 6858000"/>
              <a:gd name="connsiteX16" fmla="*/ 314896 w 1401087"/>
              <a:gd name="connsiteY16" fmla="*/ 6280046 h 6858000"/>
              <a:gd name="connsiteX17" fmla="*/ 297641 w 1401087"/>
              <a:gd name="connsiteY17" fmla="*/ 6270265 h 6858000"/>
              <a:gd name="connsiteX18" fmla="*/ 324669 w 1401087"/>
              <a:gd name="connsiteY18" fmla="*/ 6252834 h 6858000"/>
              <a:gd name="connsiteX19" fmla="*/ 302661 w 1401087"/>
              <a:gd name="connsiteY19" fmla="*/ 6202459 h 6858000"/>
              <a:gd name="connsiteX20" fmla="*/ 301459 w 1401087"/>
              <a:gd name="connsiteY20" fmla="*/ 6153037 h 6858000"/>
              <a:gd name="connsiteX21" fmla="*/ 316874 w 1401087"/>
              <a:gd name="connsiteY21" fmla="*/ 6078132 h 6858000"/>
              <a:gd name="connsiteX22" fmla="*/ 304261 w 1401087"/>
              <a:gd name="connsiteY22" fmla="*/ 6028119 h 6858000"/>
              <a:gd name="connsiteX23" fmla="*/ 289490 w 1401087"/>
              <a:gd name="connsiteY23" fmla="*/ 5926735 h 6858000"/>
              <a:gd name="connsiteX24" fmla="*/ 339002 w 1401087"/>
              <a:gd name="connsiteY24" fmla="*/ 5712857 h 6858000"/>
              <a:gd name="connsiteX25" fmla="*/ 318077 w 1401087"/>
              <a:gd name="connsiteY25" fmla="*/ 5676393 h 6858000"/>
              <a:gd name="connsiteX26" fmla="*/ 357669 w 1401087"/>
              <a:gd name="connsiteY26" fmla="*/ 5563435 h 6858000"/>
              <a:gd name="connsiteX27" fmla="*/ 404799 w 1401087"/>
              <a:gd name="connsiteY27" fmla="*/ 5437125 h 6858000"/>
              <a:gd name="connsiteX28" fmla="*/ 418367 w 1401087"/>
              <a:gd name="connsiteY28" fmla="*/ 5396260 h 6858000"/>
              <a:gd name="connsiteX29" fmla="*/ 434348 w 1401087"/>
              <a:gd name="connsiteY29" fmla="*/ 5330009 h 6858000"/>
              <a:gd name="connsiteX30" fmla="*/ 467841 w 1401087"/>
              <a:gd name="connsiteY30" fmla="*/ 5273739 h 6858000"/>
              <a:gd name="connsiteX31" fmla="*/ 477440 w 1401087"/>
              <a:gd name="connsiteY31" fmla="*/ 5241779 h 6858000"/>
              <a:gd name="connsiteX32" fmla="*/ 488666 w 1401087"/>
              <a:gd name="connsiteY32" fmla="*/ 5225268 h 6858000"/>
              <a:gd name="connsiteX33" fmla="*/ 489686 w 1401087"/>
              <a:gd name="connsiteY33" fmla="*/ 5217684 h 6858000"/>
              <a:gd name="connsiteX34" fmla="*/ 497027 w 1401087"/>
              <a:gd name="connsiteY34" fmla="*/ 5193377 h 6858000"/>
              <a:gd name="connsiteX35" fmla="*/ 500330 w 1401087"/>
              <a:gd name="connsiteY35" fmla="*/ 5179288 h 6858000"/>
              <a:gd name="connsiteX36" fmla="*/ 501314 w 1401087"/>
              <a:gd name="connsiteY36" fmla="*/ 5173621 h 6858000"/>
              <a:gd name="connsiteX37" fmla="*/ 496948 w 1401087"/>
              <a:gd name="connsiteY37" fmla="*/ 5159961 h 6858000"/>
              <a:gd name="connsiteX38" fmla="*/ 503625 w 1401087"/>
              <a:gd name="connsiteY38" fmla="*/ 5144295 h 6858000"/>
              <a:gd name="connsiteX39" fmla="*/ 500558 w 1401087"/>
              <a:gd name="connsiteY39" fmla="*/ 5125185 h 6858000"/>
              <a:gd name="connsiteX40" fmla="*/ 507388 w 1401087"/>
              <a:gd name="connsiteY40" fmla="*/ 5121884 h 6858000"/>
              <a:gd name="connsiteX41" fmla="*/ 514424 w 1401087"/>
              <a:gd name="connsiteY41" fmla="*/ 5067850 h 6858000"/>
              <a:gd name="connsiteX42" fmla="*/ 517155 w 1401087"/>
              <a:gd name="connsiteY42" fmla="*/ 5060861 h 6858000"/>
              <a:gd name="connsiteX43" fmla="*/ 513859 w 1401087"/>
              <a:gd name="connsiteY43" fmla="*/ 5034192 h 6858000"/>
              <a:gd name="connsiteX44" fmla="*/ 515413 w 1401087"/>
              <a:gd name="connsiteY44" fmla="*/ 4993030 h 6858000"/>
              <a:gd name="connsiteX45" fmla="*/ 522322 w 1401087"/>
              <a:gd name="connsiteY45" fmla="*/ 4946844 h 6858000"/>
              <a:gd name="connsiteX46" fmla="*/ 518178 w 1401087"/>
              <a:gd name="connsiteY46" fmla="*/ 4932692 h 6858000"/>
              <a:gd name="connsiteX47" fmla="*/ 533581 w 1401087"/>
              <a:gd name="connsiteY47" fmla="*/ 4858827 h 6858000"/>
              <a:gd name="connsiteX48" fmla="*/ 539484 w 1401087"/>
              <a:gd name="connsiteY48" fmla="*/ 4821170 h 6858000"/>
              <a:gd name="connsiteX49" fmla="*/ 544217 w 1401087"/>
              <a:gd name="connsiteY49" fmla="*/ 4780965 h 6858000"/>
              <a:gd name="connsiteX50" fmla="*/ 545510 w 1401087"/>
              <a:gd name="connsiteY50" fmla="*/ 4750867 h 6858000"/>
              <a:gd name="connsiteX51" fmla="*/ 543317 w 1401087"/>
              <a:gd name="connsiteY51" fmla="*/ 4690749 h 6858000"/>
              <a:gd name="connsiteX52" fmla="*/ 538797 w 1401087"/>
              <a:gd name="connsiteY52" fmla="*/ 4584173 h 6858000"/>
              <a:gd name="connsiteX53" fmla="*/ 533880 w 1401087"/>
              <a:gd name="connsiteY53" fmla="*/ 4444346 h 6858000"/>
              <a:gd name="connsiteX54" fmla="*/ 530445 w 1401087"/>
              <a:gd name="connsiteY54" fmla="*/ 4375228 h 6858000"/>
              <a:gd name="connsiteX55" fmla="*/ 511098 w 1401087"/>
              <a:gd name="connsiteY55" fmla="*/ 4214165 h 6858000"/>
              <a:gd name="connsiteX56" fmla="*/ 515171 w 1401087"/>
              <a:gd name="connsiteY56" fmla="*/ 4090296 h 6858000"/>
              <a:gd name="connsiteX57" fmla="*/ 500427 w 1401087"/>
              <a:gd name="connsiteY57" fmla="*/ 4033999 h 6858000"/>
              <a:gd name="connsiteX58" fmla="*/ 501576 w 1401087"/>
              <a:gd name="connsiteY58" fmla="*/ 4031933 h 6858000"/>
              <a:gd name="connsiteX59" fmla="*/ 500152 w 1401087"/>
              <a:gd name="connsiteY59" fmla="*/ 4013953 h 6858000"/>
              <a:gd name="connsiteX60" fmla="*/ 486447 w 1401087"/>
              <a:gd name="connsiteY60" fmla="*/ 3974753 h 6858000"/>
              <a:gd name="connsiteX61" fmla="*/ 488045 w 1401087"/>
              <a:gd name="connsiteY61" fmla="*/ 3969950 h 6858000"/>
              <a:gd name="connsiteX62" fmla="*/ 481467 w 1401087"/>
              <a:gd name="connsiteY62" fmla="*/ 3933779 h 6858000"/>
              <a:gd name="connsiteX63" fmla="*/ 482798 w 1401087"/>
              <a:gd name="connsiteY63" fmla="*/ 3933093 h 6858000"/>
              <a:gd name="connsiteX64" fmla="*/ 487152 w 1401087"/>
              <a:gd name="connsiteY64" fmla="*/ 3922082 h 6858000"/>
              <a:gd name="connsiteX65" fmla="*/ 492230 w 1401087"/>
              <a:gd name="connsiteY65" fmla="*/ 3901461 h 6858000"/>
              <a:gd name="connsiteX66" fmla="*/ 514824 w 1401087"/>
              <a:gd name="connsiteY66" fmla="*/ 3813873 h 6858000"/>
              <a:gd name="connsiteX67" fmla="*/ 514249 w 1401087"/>
              <a:gd name="connsiteY67" fmla="*/ 3806161 h 6858000"/>
              <a:gd name="connsiteX68" fmla="*/ 514556 w 1401087"/>
              <a:gd name="connsiteY68" fmla="*/ 3805957 h 6858000"/>
              <a:gd name="connsiteX69" fmla="*/ 514583 w 1401087"/>
              <a:gd name="connsiteY69" fmla="*/ 3797724 h 6858000"/>
              <a:gd name="connsiteX70" fmla="*/ 513198 w 1401087"/>
              <a:gd name="connsiteY70" fmla="*/ 3792098 h 6858000"/>
              <a:gd name="connsiteX71" fmla="*/ 512082 w 1401087"/>
              <a:gd name="connsiteY71" fmla="*/ 3777135 h 6858000"/>
              <a:gd name="connsiteX72" fmla="*/ 513815 w 1401087"/>
              <a:gd name="connsiteY72" fmla="*/ 3771656 h 6858000"/>
              <a:gd name="connsiteX73" fmla="*/ 517558 w 1401087"/>
              <a:gd name="connsiteY73" fmla="*/ 3769007 h 6858000"/>
              <a:gd name="connsiteX74" fmla="*/ 517024 w 1401087"/>
              <a:gd name="connsiteY74" fmla="*/ 3767709 h 6858000"/>
              <a:gd name="connsiteX75" fmla="*/ 525720 w 1401087"/>
              <a:gd name="connsiteY75" fmla="*/ 3738082 h 6858000"/>
              <a:gd name="connsiteX76" fmla="*/ 533066 w 1401087"/>
              <a:gd name="connsiteY76" fmla="*/ 3673397 h 6858000"/>
              <a:gd name="connsiteX77" fmla="*/ 532362 w 1401087"/>
              <a:gd name="connsiteY77" fmla="*/ 3637109 h 6858000"/>
              <a:gd name="connsiteX78" fmla="*/ 535805 w 1401087"/>
              <a:gd name="connsiteY78" fmla="*/ 3536883 h 6858000"/>
              <a:gd name="connsiteX79" fmla="*/ 543343 w 1401087"/>
              <a:gd name="connsiteY79" fmla="*/ 3435652 h 6858000"/>
              <a:gd name="connsiteX80" fmla="*/ 545014 w 1401087"/>
              <a:gd name="connsiteY80" fmla="*/ 3307769 h 6858000"/>
              <a:gd name="connsiteX81" fmla="*/ 562577 w 1401087"/>
              <a:gd name="connsiteY81" fmla="*/ 3250522 h 6858000"/>
              <a:gd name="connsiteX82" fmla="*/ 563002 w 1401087"/>
              <a:gd name="connsiteY82" fmla="*/ 3229163 h 6858000"/>
              <a:gd name="connsiteX83" fmla="*/ 564825 w 1401087"/>
              <a:gd name="connsiteY83" fmla="*/ 3217217 h 6858000"/>
              <a:gd name="connsiteX84" fmla="*/ 551660 w 1401087"/>
              <a:gd name="connsiteY84" fmla="*/ 3183755 h 6858000"/>
              <a:gd name="connsiteX85" fmla="*/ 552161 w 1401087"/>
              <a:gd name="connsiteY85" fmla="*/ 3178642 h 6858000"/>
              <a:gd name="connsiteX86" fmla="*/ 539761 w 1401087"/>
              <a:gd name="connsiteY86" fmla="*/ 3158586 h 6858000"/>
              <a:gd name="connsiteX87" fmla="*/ 524946 w 1401087"/>
              <a:gd name="connsiteY87" fmla="*/ 3129034 h 6858000"/>
              <a:gd name="connsiteX88" fmla="*/ 525611 w 1401087"/>
              <a:gd name="connsiteY88" fmla="*/ 3126682 h 6858000"/>
              <a:gd name="connsiteX89" fmla="*/ 516479 w 1401087"/>
              <a:gd name="connsiteY89" fmla="*/ 3114519 h 6858000"/>
              <a:gd name="connsiteX90" fmla="*/ 503088 w 1401087"/>
              <a:gd name="connsiteY90" fmla="*/ 3106272 h 6858000"/>
              <a:gd name="connsiteX91" fmla="*/ 475818 w 1401087"/>
              <a:gd name="connsiteY91" fmla="*/ 2958185 h 6858000"/>
              <a:gd name="connsiteX92" fmla="*/ 418432 w 1401087"/>
              <a:gd name="connsiteY92" fmla="*/ 2762989 h 6858000"/>
              <a:gd name="connsiteX93" fmla="*/ 367350 w 1401087"/>
              <a:gd name="connsiteY93" fmla="*/ 2554718 h 6858000"/>
              <a:gd name="connsiteX94" fmla="*/ 347444 w 1401087"/>
              <a:gd name="connsiteY94" fmla="*/ 2485734 h 6858000"/>
              <a:gd name="connsiteX95" fmla="*/ 338167 w 1401087"/>
              <a:gd name="connsiteY95" fmla="*/ 2447068 h 6858000"/>
              <a:gd name="connsiteX96" fmla="*/ 325128 w 1401087"/>
              <a:gd name="connsiteY96" fmla="*/ 2425819 h 6858000"/>
              <a:gd name="connsiteX97" fmla="*/ 331127 w 1401087"/>
              <a:gd name="connsiteY97" fmla="*/ 2402874 h 6858000"/>
              <a:gd name="connsiteX98" fmla="*/ 333739 w 1401087"/>
              <a:gd name="connsiteY98" fmla="*/ 2381443 h 6858000"/>
              <a:gd name="connsiteX99" fmla="*/ 310068 w 1401087"/>
              <a:gd name="connsiteY99" fmla="*/ 2261920 h 6858000"/>
              <a:gd name="connsiteX100" fmla="*/ 299955 w 1401087"/>
              <a:gd name="connsiteY100" fmla="*/ 2195378 h 6858000"/>
              <a:gd name="connsiteX101" fmla="*/ 284172 w 1401087"/>
              <a:gd name="connsiteY101" fmla="*/ 2155135 h 6858000"/>
              <a:gd name="connsiteX102" fmla="*/ 281630 w 1401087"/>
              <a:gd name="connsiteY102" fmla="*/ 2118008 h 6858000"/>
              <a:gd name="connsiteX103" fmla="*/ 282623 w 1401087"/>
              <a:gd name="connsiteY103" fmla="*/ 2050531 h 6858000"/>
              <a:gd name="connsiteX104" fmla="*/ 274429 w 1401087"/>
              <a:gd name="connsiteY104" fmla="*/ 1963269 h 6858000"/>
              <a:gd name="connsiteX105" fmla="*/ 255607 w 1401087"/>
              <a:gd name="connsiteY105" fmla="*/ 1906352 h 6858000"/>
              <a:gd name="connsiteX106" fmla="*/ 232164 w 1401087"/>
              <a:gd name="connsiteY106" fmla="*/ 1861531 h 6858000"/>
              <a:gd name="connsiteX107" fmla="*/ 185963 w 1401087"/>
              <a:gd name="connsiteY107" fmla="*/ 1732919 h 6858000"/>
              <a:gd name="connsiteX108" fmla="*/ 158274 w 1401087"/>
              <a:gd name="connsiteY108" fmla="*/ 1663540 h 6858000"/>
              <a:gd name="connsiteX109" fmla="*/ 157400 w 1401087"/>
              <a:gd name="connsiteY109" fmla="*/ 1615777 h 6858000"/>
              <a:gd name="connsiteX110" fmla="*/ 138195 w 1401087"/>
              <a:gd name="connsiteY110" fmla="*/ 1563678 h 6858000"/>
              <a:gd name="connsiteX111" fmla="*/ 151275 w 1401087"/>
              <a:gd name="connsiteY111" fmla="*/ 1519474 h 6858000"/>
              <a:gd name="connsiteX112" fmla="*/ 144017 w 1401087"/>
              <a:gd name="connsiteY112" fmla="*/ 1477995 h 6858000"/>
              <a:gd name="connsiteX113" fmla="*/ 130102 w 1401087"/>
              <a:gd name="connsiteY113" fmla="*/ 1373769 h 6858000"/>
              <a:gd name="connsiteX114" fmla="*/ 138409 w 1401087"/>
              <a:gd name="connsiteY114" fmla="*/ 1307086 h 6858000"/>
              <a:gd name="connsiteX115" fmla="*/ 139597 w 1401087"/>
              <a:gd name="connsiteY115" fmla="*/ 1189033 h 6858000"/>
              <a:gd name="connsiteX116" fmla="*/ 144282 w 1401087"/>
              <a:gd name="connsiteY116" fmla="*/ 1168288 h 6858000"/>
              <a:gd name="connsiteX117" fmla="*/ 136564 w 1401087"/>
              <a:gd name="connsiteY117" fmla="*/ 1142577 h 6858000"/>
              <a:gd name="connsiteX118" fmla="*/ 125870 w 1401087"/>
              <a:gd name="connsiteY118" fmla="*/ 1088484 h 6858000"/>
              <a:gd name="connsiteX119" fmla="*/ 114606 w 1401087"/>
              <a:gd name="connsiteY119" fmla="*/ 1016103 h 6858000"/>
              <a:gd name="connsiteX120" fmla="*/ 116062 w 1401087"/>
              <a:gd name="connsiteY120" fmla="*/ 932283 h 6858000"/>
              <a:gd name="connsiteX121" fmla="*/ 118298 w 1401087"/>
              <a:gd name="connsiteY121" fmla="*/ 915925 h 6858000"/>
              <a:gd name="connsiteX122" fmla="*/ 110927 w 1401087"/>
              <a:gd name="connsiteY122" fmla="*/ 896999 h 6858000"/>
              <a:gd name="connsiteX123" fmla="*/ 80335 w 1401087"/>
              <a:gd name="connsiteY123" fmla="*/ 821517 h 6858000"/>
              <a:gd name="connsiteX124" fmla="*/ 59285 w 1401087"/>
              <a:gd name="connsiteY124" fmla="*/ 751353 h 6858000"/>
              <a:gd name="connsiteX125" fmla="*/ 58843 w 1401087"/>
              <a:gd name="connsiteY125" fmla="*/ 721230 h 6858000"/>
              <a:gd name="connsiteX126" fmla="*/ 44514 w 1401087"/>
              <a:gd name="connsiteY126" fmla="*/ 681659 h 6858000"/>
              <a:gd name="connsiteX127" fmla="*/ 29933 w 1401087"/>
              <a:gd name="connsiteY127" fmla="*/ 635218 h 6858000"/>
              <a:gd name="connsiteX128" fmla="*/ 34944 w 1401087"/>
              <a:gd name="connsiteY128" fmla="*/ 613763 h 6858000"/>
              <a:gd name="connsiteX129" fmla="*/ 20886 w 1401087"/>
              <a:gd name="connsiteY129" fmla="*/ 598582 h 6858000"/>
              <a:gd name="connsiteX130" fmla="*/ 20567 w 1401087"/>
              <a:gd name="connsiteY130" fmla="*/ 576846 h 6858000"/>
              <a:gd name="connsiteX131" fmla="*/ 193 w 1401087"/>
              <a:gd name="connsiteY131" fmla="*/ 530055 h 6858000"/>
              <a:gd name="connsiteX132" fmla="*/ 88207 w 1401087"/>
              <a:gd name="connsiteY132" fmla="*/ 393828 h 6858000"/>
              <a:gd name="connsiteX133" fmla="*/ 88037 w 1401087"/>
              <a:gd name="connsiteY133" fmla="*/ 353137 h 6858000"/>
              <a:gd name="connsiteX134" fmla="*/ 109547 w 1401087"/>
              <a:gd name="connsiteY134" fmla="*/ 309501 h 6858000"/>
              <a:gd name="connsiteX135" fmla="*/ 93730 w 1401087"/>
              <a:gd name="connsiteY135" fmla="*/ 275771 h 6858000"/>
              <a:gd name="connsiteX136" fmla="*/ 110757 w 1401087"/>
              <a:gd name="connsiteY136" fmla="*/ 212860 h 6858000"/>
              <a:gd name="connsiteX137" fmla="*/ 102467 w 1401087"/>
              <a:gd name="connsiteY137" fmla="*/ 144983 h 6858000"/>
              <a:gd name="connsiteX138" fmla="*/ 114751 w 1401087"/>
              <a:gd name="connsiteY138" fmla="*/ 55288 h 6858000"/>
              <a:gd name="connsiteX139" fmla="*/ 74305 w 1401087"/>
              <a:gd name="connsiteY139" fmla="*/ 0 h 6858000"/>
              <a:gd name="connsiteX0" fmla="*/ 53738 w 1380520"/>
              <a:gd name="connsiteY0" fmla="*/ 0 h 6858000"/>
              <a:gd name="connsiteX1" fmla="*/ 1380520 w 1380520"/>
              <a:gd name="connsiteY1" fmla="*/ 0 h 6858000"/>
              <a:gd name="connsiteX2" fmla="*/ 1380520 w 1380520"/>
              <a:gd name="connsiteY2" fmla="*/ 6858000 h 6858000"/>
              <a:gd name="connsiteX3" fmla="*/ 117214 w 1380520"/>
              <a:gd name="connsiteY3" fmla="*/ 6857735 h 6858000"/>
              <a:gd name="connsiteX4" fmla="*/ 153807 w 1380520"/>
              <a:gd name="connsiteY4" fmla="*/ 6776847 h 6858000"/>
              <a:gd name="connsiteX5" fmla="*/ 165307 w 1380520"/>
              <a:gd name="connsiteY5" fmla="*/ 6737706 h 6858000"/>
              <a:gd name="connsiteX6" fmla="*/ 190046 w 1380520"/>
              <a:gd name="connsiteY6" fmla="*/ 6691589 h 6858000"/>
              <a:gd name="connsiteX7" fmla="*/ 167603 w 1380520"/>
              <a:gd name="connsiteY7" fmla="*/ 6659970 h 6858000"/>
              <a:gd name="connsiteX8" fmla="*/ 182694 w 1380520"/>
              <a:gd name="connsiteY8" fmla="*/ 6636211 h 6858000"/>
              <a:gd name="connsiteX9" fmla="*/ 200138 w 1380520"/>
              <a:gd name="connsiteY9" fmla="*/ 6594177 h 6858000"/>
              <a:gd name="connsiteX10" fmla="*/ 214178 w 1380520"/>
              <a:gd name="connsiteY10" fmla="*/ 6557575 h 6858000"/>
              <a:gd name="connsiteX11" fmla="*/ 267135 w 1380520"/>
              <a:gd name="connsiteY11" fmla="*/ 6492130 h 6858000"/>
              <a:gd name="connsiteX12" fmla="*/ 282822 w 1380520"/>
              <a:gd name="connsiteY12" fmla="*/ 6431610 h 6858000"/>
              <a:gd name="connsiteX13" fmla="*/ 326527 w 1380520"/>
              <a:gd name="connsiteY13" fmla="*/ 6379786 h 6858000"/>
              <a:gd name="connsiteX14" fmla="*/ 309750 w 1380520"/>
              <a:gd name="connsiteY14" fmla="*/ 6334727 h 6858000"/>
              <a:gd name="connsiteX15" fmla="*/ 287165 w 1380520"/>
              <a:gd name="connsiteY15" fmla="*/ 6313295 h 6858000"/>
              <a:gd name="connsiteX16" fmla="*/ 294329 w 1380520"/>
              <a:gd name="connsiteY16" fmla="*/ 6280046 h 6858000"/>
              <a:gd name="connsiteX17" fmla="*/ 277074 w 1380520"/>
              <a:gd name="connsiteY17" fmla="*/ 6270265 h 6858000"/>
              <a:gd name="connsiteX18" fmla="*/ 304102 w 1380520"/>
              <a:gd name="connsiteY18" fmla="*/ 6252834 h 6858000"/>
              <a:gd name="connsiteX19" fmla="*/ 282094 w 1380520"/>
              <a:gd name="connsiteY19" fmla="*/ 6202459 h 6858000"/>
              <a:gd name="connsiteX20" fmla="*/ 280892 w 1380520"/>
              <a:gd name="connsiteY20" fmla="*/ 6153037 h 6858000"/>
              <a:gd name="connsiteX21" fmla="*/ 296307 w 1380520"/>
              <a:gd name="connsiteY21" fmla="*/ 6078132 h 6858000"/>
              <a:gd name="connsiteX22" fmla="*/ 283694 w 1380520"/>
              <a:gd name="connsiteY22" fmla="*/ 6028119 h 6858000"/>
              <a:gd name="connsiteX23" fmla="*/ 268923 w 1380520"/>
              <a:gd name="connsiteY23" fmla="*/ 5926735 h 6858000"/>
              <a:gd name="connsiteX24" fmla="*/ 318435 w 1380520"/>
              <a:gd name="connsiteY24" fmla="*/ 5712857 h 6858000"/>
              <a:gd name="connsiteX25" fmla="*/ 297510 w 1380520"/>
              <a:gd name="connsiteY25" fmla="*/ 5676393 h 6858000"/>
              <a:gd name="connsiteX26" fmla="*/ 337102 w 1380520"/>
              <a:gd name="connsiteY26" fmla="*/ 5563435 h 6858000"/>
              <a:gd name="connsiteX27" fmla="*/ 384232 w 1380520"/>
              <a:gd name="connsiteY27" fmla="*/ 5437125 h 6858000"/>
              <a:gd name="connsiteX28" fmla="*/ 397800 w 1380520"/>
              <a:gd name="connsiteY28" fmla="*/ 5396260 h 6858000"/>
              <a:gd name="connsiteX29" fmla="*/ 413781 w 1380520"/>
              <a:gd name="connsiteY29" fmla="*/ 5330009 h 6858000"/>
              <a:gd name="connsiteX30" fmla="*/ 447274 w 1380520"/>
              <a:gd name="connsiteY30" fmla="*/ 5273739 h 6858000"/>
              <a:gd name="connsiteX31" fmla="*/ 456873 w 1380520"/>
              <a:gd name="connsiteY31" fmla="*/ 5241779 h 6858000"/>
              <a:gd name="connsiteX32" fmla="*/ 468099 w 1380520"/>
              <a:gd name="connsiteY32" fmla="*/ 5225268 h 6858000"/>
              <a:gd name="connsiteX33" fmla="*/ 469119 w 1380520"/>
              <a:gd name="connsiteY33" fmla="*/ 5217684 h 6858000"/>
              <a:gd name="connsiteX34" fmla="*/ 476460 w 1380520"/>
              <a:gd name="connsiteY34" fmla="*/ 5193377 h 6858000"/>
              <a:gd name="connsiteX35" fmla="*/ 479763 w 1380520"/>
              <a:gd name="connsiteY35" fmla="*/ 5179288 h 6858000"/>
              <a:gd name="connsiteX36" fmla="*/ 480747 w 1380520"/>
              <a:gd name="connsiteY36" fmla="*/ 5173621 h 6858000"/>
              <a:gd name="connsiteX37" fmla="*/ 476381 w 1380520"/>
              <a:gd name="connsiteY37" fmla="*/ 5159961 h 6858000"/>
              <a:gd name="connsiteX38" fmla="*/ 483058 w 1380520"/>
              <a:gd name="connsiteY38" fmla="*/ 5144295 h 6858000"/>
              <a:gd name="connsiteX39" fmla="*/ 479991 w 1380520"/>
              <a:gd name="connsiteY39" fmla="*/ 5125185 h 6858000"/>
              <a:gd name="connsiteX40" fmla="*/ 486821 w 1380520"/>
              <a:gd name="connsiteY40" fmla="*/ 5121884 h 6858000"/>
              <a:gd name="connsiteX41" fmla="*/ 493857 w 1380520"/>
              <a:gd name="connsiteY41" fmla="*/ 5067850 h 6858000"/>
              <a:gd name="connsiteX42" fmla="*/ 496588 w 1380520"/>
              <a:gd name="connsiteY42" fmla="*/ 5060861 h 6858000"/>
              <a:gd name="connsiteX43" fmla="*/ 493292 w 1380520"/>
              <a:gd name="connsiteY43" fmla="*/ 5034192 h 6858000"/>
              <a:gd name="connsiteX44" fmla="*/ 494846 w 1380520"/>
              <a:gd name="connsiteY44" fmla="*/ 4993030 h 6858000"/>
              <a:gd name="connsiteX45" fmla="*/ 501755 w 1380520"/>
              <a:gd name="connsiteY45" fmla="*/ 4946844 h 6858000"/>
              <a:gd name="connsiteX46" fmla="*/ 497611 w 1380520"/>
              <a:gd name="connsiteY46" fmla="*/ 4932692 h 6858000"/>
              <a:gd name="connsiteX47" fmla="*/ 513014 w 1380520"/>
              <a:gd name="connsiteY47" fmla="*/ 4858827 h 6858000"/>
              <a:gd name="connsiteX48" fmla="*/ 518917 w 1380520"/>
              <a:gd name="connsiteY48" fmla="*/ 4821170 h 6858000"/>
              <a:gd name="connsiteX49" fmla="*/ 523650 w 1380520"/>
              <a:gd name="connsiteY49" fmla="*/ 4780965 h 6858000"/>
              <a:gd name="connsiteX50" fmla="*/ 524943 w 1380520"/>
              <a:gd name="connsiteY50" fmla="*/ 4750867 h 6858000"/>
              <a:gd name="connsiteX51" fmla="*/ 522750 w 1380520"/>
              <a:gd name="connsiteY51" fmla="*/ 4690749 h 6858000"/>
              <a:gd name="connsiteX52" fmla="*/ 518230 w 1380520"/>
              <a:gd name="connsiteY52" fmla="*/ 4584173 h 6858000"/>
              <a:gd name="connsiteX53" fmla="*/ 513313 w 1380520"/>
              <a:gd name="connsiteY53" fmla="*/ 4444346 h 6858000"/>
              <a:gd name="connsiteX54" fmla="*/ 509878 w 1380520"/>
              <a:gd name="connsiteY54" fmla="*/ 4375228 h 6858000"/>
              <a:gd name="connsiteX55" fmla="*/ 490531 w 1380520"/>
              <a:gd name="connsiteY55" fmla="*/ 4214165 h 6858000"/>
              <a:gd name="connsiteX56" fmla="*/ 494604 w 1380520"/>
              <a:gd name="connsiteY56" fmla="*/ 4090296 h 6858000"/>
              <a:gd name="connsiteX57" fmla="*/ 479860 w 1380520"/>
              <a:gd name="connsiteY57" fmla="*/ 4033999 h 6858000"/>
              <a:gd name="connsiteX58" fmla="*/ 481009 w 1380520"/>
              <a:gd name="connsiteY58" fmla="*/ 4031933 h 6858000"/>
              <a:gd name="connsiteX59" fmla="*/ 479585 w 1380520"/>
              <a:gd name="connsiteY59" fmla="*/ 4013953 h 6858000"/>
              <a:gd name="connsiteX60" fmla="*/ 465880 w 1380520"/>
              <a:gd name="connsiteY60" fmla="*/ 3974753 h 6858000"/>
              <a:gd name="connsiteX61" fmla="*/ 467478 w 1380520"/>
              <a:gd name="connsiteY61" fmla="*/ 3969950 h 6858000"/>
              <a:gd name="connsiteX62" fmla="*/ 460900 w 1380520"/>
              <a:gd name="connsiteY62" fmla="*/ 3933779 h 6858000"/>
              <a:gd name="connsiteX63" fmla="*/ 462231 w 1380520"/>
              <a:gd name="connsiteY63" fmla="*/ 3933093 h 6858000"/>
              <a:gd name="connsiteX64" fmla="*/ 466585 w 1380520"/>
              <a:gd name="connsiteY64" fmla="*/ 3922082 h 6858000"/>
              <a:gd name="connsiteX65" fmla="*/ 471663 w 1380520"/>
              <a:gd name="connsiteY65" fmla="*/ 3901461 h 6858000"/>
              <a:gd name="connsiteX66" fmla="*/ 494257 w 1380520"/>
              <a:gd name="connsiteY66" fmla="*/ 3813873 h 6858000"/>
              <a:gd name="connsiteX67" fmla="*/ 493682 w 1380520"/>
              <a:gd name="connsiteY67" fmla="*/ 3806161 h 6858000"/>
              <a:gd name="connsiteX68" fmla="*/ 493989 w 1380520"/>
              <a:gd name="connsiteY68" fmla="*/ 3805957 h 6858000"/>
              <a:gd name="connsiteX69" fmla="*/ 494016 w 1380520"/>
              <a:gd name="connsiteY69" fmla="*/ 3797724 h 6858000"/>
              <a:gd name="connsiteX70" fmla="*/ 492631 w 1380520"/>
              <a:gd name="connsiteY70" fmla="*/ 3792098 h 6858000"/>
              <a:gd name="connsiteX71" fmla="*/ 491515 w 1380520"/>
              <a:gd name="connsiteY71" fmla="*/ 3777135 h 6858000"/>
              <a:gd name="connsiteX72" fmla="*/ 493248 w 1380520"/>
              <a:gd name="connsiteY72" fmla="*/ 3771656 h 6858000"/>
              <a:gd name="connsiteX73" fmla="*/ 496991 w 1380520"/>
              <a:gd name="connsiteY73" fmla="*/ 3769007 h 6858000"/>
              <a:gd name="connsiteX74" fmla="*/ 496457 w 1380520"/>
              <a:gd name="connsiteY74" fmla="*/ 3767709 h 6858000"/>
              <a:gd name="connsiteX75" fmla="*/ 505153 w 1380520"/>
              <a:gd name="connsiteY75" fmla="*/ 3738082 h 6858000"/>
              <a:gd name="connsiteX76" fmla="*/ 512499 w 1380520"/>
              <a:gd name="connsiteY76" fmla="*/ 3673397 h 6858000"/>
              <a:gd name="connsiteX77" fmla="*/ 511795 w 1380520"/>
              <a:gd name="connsiteY77" fmla="*/ 3637109 h 6858000"/>
              <a:gd name="connsiteX78" fmla="*/ 515238 w 1380520"/>
              <a:gd name="connsiteY78" fmla="*/ 3536883 h 6858000"/>
              <a:gd name="connsiteX79" fmla="*/ 522776 w 1380520"/>
              <a:gd name="connsiteY79" fmla="*/ 3435652 h 6858000"/>
              <a:gd name="connsiteX80" fmla="*/ 524447 w 1380520"/>
              <a:gd name="connsiteY80" fmla="*/ 3307769 h 6858000"/>
              <a:gd name="connsiteX81" fmla="*/ 542010 w 1380520"/>
              <a:gd name="connsiteY81" fmla="*/ 3250522 h 6858000"/>
              <a:gd name="connsiteX82" fmla="*/ 542435 w 1380520"/>
              <a:gd name="connsiteY82" fmla="*/ 3229163 h 6858000"/>
              <a:gd name="connsiteX83" fmla="*/ 544258 w 1380520"/>
              <a:gd name="connsiteY83" fmla="*/ 3217217 h 6858000"/>
              <a:gd name="connsiteX84" fmla="*/ 531093 w 1380520"/>
              <a:gd name="connsiteY84" fmla="*/ 3183755 h 6858000"/>
              <a:gd name="connsiteX85" fmla="*/ 531594 w 1380520"/>
              <a:gd name="connsiteY85" fmla="*/ 3178642 h 6858000"/>
              <a:gd name="connsiteX86" fmla="*/ 519194 w 1380520"/>
              <a:gd name="connsiteY86" fmla="*/ 3158586 h 6858000"/>
              <a:gd name="connsiteX87" fmla="*/ 504379 w 1380520"/>
              <a:gd name="connsiteY87" fmla="*/ 3129034 h 6858000"/>
              <a:gd name="connsiteX88" fmla="*/ 505044 w 1380520"/>
              <a:gd name="connsiteY88" fmla="*/ 3126682 h 6858000"/>
              <a:gd name="connsiteX89" fmla="*/ 495912 w 1380520"/>
              <a:gd name="connsiteY89" fmla="*/ 3114519 h 6858000"/>
              <a:gd name="connsiteX90" fmla="*/ 482521 w 1380520"/>
              <a:gd name="connsiteY90" fmla="*/ 3106272 h 6858000"/>
              <a:gd name="connsiteX91" fmla="*/ 455251 w 1380520"/>
              <a:gd name="connsiteY91" fmla="*/ 2958185 h 6858000"/>
              <a:gd name="connsiteX92" fmla="*/ 397865 w 1380520"/>
              <a:gd name="connsiteY92" fmla="*/ 2762989 h 6858000"/>
              <a:gd name="connsiteX93" fmla="*/ 346783 w 1380520"/>
              <a:gd name="connsiteY93" fmla="*/ 2554718 h 6858000"/>
              <a:gd name="connsiteX94" fmla="*/ 326877 w 1380520"/>
              <a:gd name="connsiteY94" fmla="*/ 2485734 h 6858000"/>
              <a:gd name="connsiteX95" fmla="*/ 317600 w 1380520"/>
              <a:gd name="connsiteY95" fmla="*/ 2447068 h 6858000"/>
              <a:gd name="connsiteX96" fmla="*/ 304561 w 1380520"/>
              <a:gd name="connsiteY96" fmla="*/ 2425819 h 6858000"/>
              <a:gd name="connsiteX97" fmla="*/ 310560 w 1380520"/>
              <a:gd name="connsiteY97" fmla="*/ 2402874 h 6858000"/>
              <a:gd name="connsiteX98" fmla="*/ 313172 w 1380520"/>
              <a:gd name="connsiteY98" fmla="*/ 2381443 h 6858000"/>
              <a:gd name="connsiteX99" fmla="*/ 289501 w 1380520"/>
              <a:gd name="connsiteY99" fmla="*/ 2261920 h 6858000"/>
              <a:gd name="connsiteX100" fmla="*/ 279388 w 1380520"/>
              <a:gd name="connsiteY100" fmla="*/ 2195378 h 6858000"/>
              <a:gd name="connsiteX101" fmla="*/ 263605 w 1380520"/>
              <a:gd name="connsiteY101" fmla="*/ 2155135 h 6858000"/>
              <a:gd name="connsiteX102" fmla="*/ 261063 w 1380520"/>
              <a:gd name="connsiteY102" fmla="*/ 2118008 h 6858000"/>
              <a:gd name="connsiteX103" fmla="*/ 262056 w 1380520"/>
              <a:gd name="connsiteY103" fmla="*/ 2050531 h 6858000"/>
              <a:gd name="connsiteX104" fmla="*/ 253862 w 1380520"/>
              <a:gd name="connsiteY104" fmla="*/ 1963269 h 6858000"/>
              <a:gd name="connsiteX105" fmla="*/ 235040 w 1380520"/>
              <a:gd name="connsiteY105" fmla="*/ 1906352 h 6858000"/>
              <a:gd name="connsiteX106" fmla="*/ 211597 w 1380520"/>
              <a:gd name="connsiteY106" fmla="*/ 1861531 h 6858000"/>
              <a:gd name="connsiteX107" fmla="*/ 165396 w 1380520"/>
              <a:gd name="connsiteY107" fmla="*/ 1732919 h 6858000"/>
              <a:gd name="connsiteX108" fmla="*/ 137707 w 1380520"/>
              <a:gd name="connsiteY108" fmla="*/ 1663540 h 6858000"/>
              <a:gd name="connsiteX109" fmla="*/ 136833 w 1380520"/>
              <a:gd name="connsiteY109" fmla="*/ 1615777 h 6858000"/>
              <a:gd name="connsiteX110" fmla="*/ 117628 w 1380520"/>
              <a:gd name="connsiteY110" fmla="*/ 1563678 h 6858000"/>
              <a:gd name="connsiteX111" fmla="*/ 130708 w 1380520"/>
              <a:gd name="connsiteY111" fmla="*/ 1519474 h 6858000"/>
              <a:gd name="connsiteX112" fmla="*/ 123450 w 1380520"/>
              <a:gd name="connsiteY112" fmla="*/ 1477995 h 6858000"/>
              <a:gd name="connsiteX113" fmla="*/ 109535 w 1380520"/>
              <a:gd name="connsiteY113" fmla="*/ 1373769 h 6858000"/>
              <a:gd name="connsiteX114" fmla="*/ 117842 w 1380520"/>
              <a:gd name="connsiteY114" fmla="*/ 1307086 h 6858000"/>
              <a:gd name="connsiteX115" fmla="*/ 119030 w 1380520"/>
              <a:gd name="connsiteY115" fmla="*/ 1189033 h 6858000"/>
              <a:gd name="connsiteX116" fmla="*/ 123715 w 1380520"/>
              <a:gd name="connsiteY116" fmla="*/ 1168288 h 6858000"/>
              <a:gd name="connsiteX117" fmla="*/ 115997 w 1380520"/>
              <a:gd name="connsiteY117" fmla="*/ 1142577 h 6858000"/>
              <a:gd name="connsiteX118" fmla="*/ 105303 w 1380520"/>
              <a:gd name="connsiteY118" fmla="*/ 1088484 h 6858000"/>
              <a:gd name="connsiteX119" fmla="*/ 94039 w 1380520"/>
              <a:gd name="connsiteY119" fmla="*/ 1016103 h 6858000"/>
              <a:gd name="connsiteX120" fmla="*/ 95495 w 1380520"/>
              <a:gd name="connsiteY120" fmla="*/ 932283 h 6858000"/>
              <a:gd name="connsiteX121" fmla="*/ 97731 w 1380520"/>
              <a:gd name="connsiteY121" fmla="*/ 915925 h 6858000"/>
              <a:gd name="connsiteX122" fmla="*/ 90360 w 1380520"/>
              <a:gd name="connsiteY122" fmla="*/ 896999 h 6858000"/>
              <a:gd name="connsiteX123" fmla="*/ 59768 w 1380520"/>
              <a:gd name="connsiteY123" fmla="*/ 821517 h 6858000"/>
              <a:gd name="connsiteX124" fmla="*/ 38718 w 1380520"/>
              <a:gd name="connsiteY124" fmla="*/ 751353 h 6858000"/>
              <a:gd name="connsiteX125" fmla="*/ 38276 w 1380520"/>
              <a:gd name="connsiteY125" fmla="*/ 721230 h 6858000"/>
              <a:gd name="connsiteX126" fmla="*/ 23947 w 1380520"/>
              <a:gd name="connsiteY126" fmla="*/ 681659 h 6858000"/>
              <a:gd name="connsiteX127" fmla="*/ 9366 w 1380520"/>
              <a:gd name="connsiteY127" fmla="*/ 635218 h 6858000"/>
              <a:gd name="connsiteX128" fmla="*/ 14377 w 1380520"/>
              <a:gd name="connsiteY128" fmla="*/ 613763 h 6858000"/>
              <a:gd name="connsiteX129" fmla="*/ 319 w 1380520"/>
              <a:gd name="connsiteY129" fmla="*/ 598582 h 6858000"/>
              <a:gd name="connsiteX130" fmla="*/ 0 w 1380520"/>
              <a:gd name="connsiteY130" fmla="*/ 576846 h 6858000"/>
              <a:gd name="connsiteX131" fmla="*/ 68392 w 1380520"/>
              <a:gd name="connsiteY131" fmla="*/ 446567 h 6858000"/>
              <a:gd name="connsiteX132" fmla="*/ 67640 w 1380520"/>
              <a:gd name="connsiteY132" fmla="*/ 393828 h 6858000"/>
              <a:gd name="connsiteX133" fmla="*/ 67470 w 1380520"/>
              <a:gd name="connsiteY133" fmla="*/ 353137 h 6858000"/>
              <a:gd name="connsiteX134" fmla="*/ 88980 w 1380520"/>
              <a:gd name="connsiteY134" fmla="*/ 309501 h 6858000"/>
              <a:gd name="connsiteX135" fmla="*/ 73163 w 1380520"/>
              <a:gd name="connsiteY135" fmla="*/ 275771 h 6858000"/>
              <a:gd name="connsiteX136" fmla="*/ 90190 w 1380520"/>
              <a:gd name="connsiteY136" fmla="*/ 212860 h 6858000"/>
              <a:gd name="connsiteX137" fmla="*/ 81900 w 1380520"/>
              <a:gd name="connsiteY137" fmla="*/ 144983 h 6858000"/>
              <a:gd name="connsiteX138" fmla="*/ 94184 w 1380520"/>
              <a:gd name="connsiteY138" fmla="*/ 55288 h 6858000"/>
              <a:gd name="connsiteX139" fmla="*/ 53738 w 1380520"/>
              <a:gd name="connsiteY139" fmla="*/ 0 h 6858000"/>
              <a:gd name="connsiteX0" fmla="*/ 53420 w 1380202"/>
              <a:gd name="connsiteY0" fmla="*/ 0 h 6858000"/>
              <a:gd name="connsiteX1" fmla="*/ 1380202 w 1380202"/>
              <a:gd name="connsiteY1" fmla="*/ 0 h 6858000"/>
              <a:gd name="connsiteX2" fmla="*/ 1380202 w 1380202"/>
              <a:gd name="connsiteY2" fmla="*/ 6858000 h 6858000"/>
              <a:gd name="connsiteX3" fmla="*/ 116896 w 1380202"/>
              <a:gd name="connsiteY3" fmla="*/ 6857735 h 6858000"/>
              <a:gd name="connsiteX4" fmla="*/ 153489 w 1380202"/>
              <a:gd name="connsiteY4" fmla="*/ 6776847 h 6858000"/>
              <a:gd name="connsiteX5" fmla="*/ 164989 w 1380202"/>
              <a:gd name="connsiteY5" fmla="*/ 6737706 h 6858000"/>
              <a:gd name="connsiteX6" fmla="*/ 189728 w 1380202"/>
              <a:gd name="connsiteY6" fmla="*/ 6691589 h 6858000"/>
              <a:gd name="connsiteX7" fmla="*/ 167285 w 1380202"/>
              <a:gd name="connsiteY7" fmla="*/ 6659970 h 6858000"/>
              <a:gd name="connsiteX8" fmla="*/ 182376 w 1380202"/>
              <a:gd name="connsiteY8" fmla="*/ 6636211 h 6858000"/>
              <a:gd name="connsiteX9" fmla="*/ 199820 w 1380202"/>
              <a:gd name="connsiteY9" fmla="*/ 6594177 h 6858000"/>
              <a:gd name="connsiteX10" fmla="*/ 213860 w 1380202"/>
              <a:gd name="connsiteY10" fmla="*/ 6557575 h 6858000"/>
              <a:gd name="connsiteX11" fmla="*/ 266817 w 1380202"/>
              <a:gd name="connsiteY11" fmla="*/ 6492130 h 6858000"/>
              <a:gd name="connsiteX12" fmla="*/ 282504 w 1380202"/>
              <a:gd name="connsiteY12" fmla="*/ 6431610 h 6858000"/>
              <a:gd name="connsiteX13" fmla="*/ 326209 w 1380202"/>
              <a:gd name="connsiteY13" fmla="*/ 6379786 h 6858000"/>
              <a:gd name="connsiteX14" fmla="*/ 309432 w 1380202"/>
              <a:gd name="connsiteY14" fmla="*/ 6334727 h 6858000"/>
              <a:gd name="connsiteX15" fmla="*/ 286847 w 1380202"/>
              <a:gd name="connsiteY15" fmla="*/ 6313295 h 6858000"/>
              <a:gd name="connsiteX16" fmla="*/ 294011 w 1380202"/>
              <a:gd name="connsiteY16" fmla="*/ 6280046 h 6858000"/>
              <a:gd name="connsiteX17" fmla="*/ 276756 w 1380202"/>
              <a:gd name="connsiteY17" fmla="*/ 6270265 h 6858000"/>
              <a:gd name="connsiteX18" fmla="*/ 303784 w 1380202"/>
              <a:gd name="connsiteY18" fmla="*/ 6252834 h 6858000"/>
              <a:gd name="connsiteX19" fmla="*/ 281776 w 1380202"/>
              <a:gd name="connsiteY19" fmla="*/ 6202459 h 6858000"/>
              <a:gd name="connsiteX20" fmla="*/ 280574 w 1380202"/>
              <a:gd name="connsiteY20" fmla="*/ 6153037 h 6858000"/>
              <a:gd name="connsiteX21" fmla="*/ 295989 w 1380202"/>
              <a:gd name="connsiteY21" fmla="*/ 6078132 h 6858000"/>
              <a:gd name="connsiteX22" fmla="*/ 283376 w 1380202"/>
              <a:gd name="connsiteY22" fmla="*/ 6028119 h 6858000"/>
              <a:gd name="connsiteX23" fmla="*/ 268605 w 1380202"/>
              <a:gd name="connsiteY23" fmla="*/ 5926735 h 6858000"/>
              <a:gd name="connsiteX24" fmla="*/ 318117 w 1380202"/>
              <a:gd name="connsiteY24" fmla="*/ 5712857 h 6858000"/>
              <a:gd name="connsiteX25" fmla="*/ 297192 w 1380202"/>
              <a:gd name="connsiteY25" fmla="*/ 5676393 h 6858000"/>
              <a:gd name="connsiteX26" fmla="*/ 336784 w 1380202"/>
              <a:gd name="connsiteY26" fmla="*/ 5563435 h 6858000"/>
              <a:gd name="connsiteX27" fmla="*/ 383914 w 1380202"/>
              <a:gd name="connsiteY27" fmla="*/ 5437125 h 6858000"/>
              <a:gd name="connsiteX28" fmla="*/ 397482 w 1380202"/>
              <a:gd name="connsiteY28" fmla="*/ 5396260 h 6858000"/>
              <a:gd name="connsiteX29" fmla="*/ 413463 w 1380202"/>
              <a:gd name="connsiteY29" fmla="*/ 5330009 h 6858000"/>
              <a:gd name="connsiteX30" fmla="*/ 446956 w 1380202"/>
              <a:gd name="connsiteY30" fmla="*/ 5273739 h 6858000"/>
              <a:gd name="connsiteX31" fmla="*/ 456555 w 1380202"/>
              <a:gd name="connsiteY31" fmla="*/ 5241779 h 6858000"/>
              <a:gd name="connsiteX32" fmla="*/ 467781 w 1380202"/>
              <a:gd name="connsiteY32" fmla="*/ 5225268 h 6858000"/>
              <a:gd name="connsiteX33" fmla="*/ 468801 w 1380202"/>
              <a:gd name="connsiteY33" fmla="*/ 5217684 h 6858000"/>
              <a:gd name="connsiteX34" fmla="*/ 476142 w 1380202"/>
              <a:gd name="connsiteY34" fmla="*/ 5193377 h 6858000"/>
              <a:gd name="connsiteX35" fmla="*/ 479445 w 1380202"/>
              <a:gd name="connsiteY35" fmla="*/ 5179288 h 6858000"/>
              <a:gd name="connsiteX36" fmla="*/ 480429 w 1380202"/>
              <a:gd name="connsiteY36" fmla="*/ 5173621 h 6858000"/>
              <a:gd name="connsiteX37" fmla="*/ 476063 w 1380202"/>
              <a:gd name="connsiteY37" fmla="*/ 5159961 h 6858000"/>
              <a:gd name="connsiteX38" fmla="*/ 482740 w 1380202"/>
              <a:gd name="connsiteY38" fmla="*/ 5144295 h 6858000"/>
              <a:gd name="connsiteX39" fmla="*/ 479673 w 1380202"/>
              <a:gd name="connsiteY39" fmla="*/ 5125185 h 6858000"/>
              <a:gd name="connsiteX40" fmla="*/ 486503 w 1380202"/>
              <a:gd name="connsiteY40" fmla="*/ 5121884 h 6858000"/>
              <a:gd name="connsiteX41" fmla="*/ 493539 w 1380202"/>
              <a:gd name="connsiteY41" fmla="*/ 5067850 h 6858000"/>
              <a:gd name="connsiteX42" fmla="*/ 496270 w 1380202"/>
              <a:gd name="connsiteY42" fmla="*/ 5060861 h 6858000"/>
              <a:gd name="connsiteX43" fmla="*/ 492974 w 1380202"/>
              <a:gd name="connsiteY43" fmla="*/ 5034192 h 6858000"/>
              <a:gd name="connsiteX44" fmla="*/ 494528 w 1380202"/>
              <a:gd name="connsiteY44" fmla="*/ 4993030 h 6858000"/>
              <a:gd name="connsiteX45" fmla="*/ 501437 w 1380202"/>
              <a:gd name="connsiteY45" fmla="*/ 4946844 h 6858000"/>
              <a:gd name="connsiteX46" fmla="*/ 497293 w 1380202"/>
              <a:gd name="connsiteY46" fmla="*/ 4932692 h 6858000"/>
              <a:gd name="connsiteX47" fmla="*/ 512696 w 1380202"/>
              <a:gd name="connsiteY47" fmla="*/ 4858827 h 6858000"/>
              <a:gd name="connsiteX48" fmla="*/ 518599 w 1380202"/>
              <a:gd name="connsiteY48" fmla="*/ 4821170 h 6858000"/>
              <a:gd name="connsiteX49" fmla="*/ 523332 w 1380202"/>
              <a:gd name="connsiteY49" fmla="*/ 4780965 h 6858000"/>
              <a:gd name="connsiteX50" fmla="*/ 524625 w 1380202"/>
              <a:gd name="connsiteY50" fmla="*/ 4750867 h 6858000"/>
              <a:gd name="connsiteX51" fmla="*/ 522432 w 1380202"/>
              <a:gd name="connsiteY51" fmla="*/ 4690749 h 6858000"/>
              <a:gd name="connsiteX52" fmla="*/ 517912 w 1380202"/>
              <a:gd name="connsiteY52" fmla="*/ 4584173 h 6858000"/>
              <a:gd name="connsiteX53" fmla="*/ 512995 w 1380202"/>
              <a:gd name="connsiteY53" fmla="*/ 4444346 h 6858000"/>
              <a:gd name="connsiteX54" fmla="*/ 509560 w 1380202"/>
              <a:gd name="connsiteY54" fmla="*/ 4375228 h 6858000"/>
              <a:gd name="connsiteX55" fmla="*/ 490213 w 1380202"/>
              <a:gd name="connsiteY55" fmla="*/ 4214165 h 6858000"/>
              <a:gd name="connsiteX56" fmla="*/ 494286 w 1380202"/>
              <a:gd name="connsiteY56" fmla="*/ 4090296 h 6858000"/>
              <a:gd name="connsiteX57" fmla="*/ 479542 w 1380202"/>
              <a:gd name="connsiteY57" fmla="*/ 4033999 h 6858000"/>
              <a:gd name="connsiteX58" fmla="*/ 480691 w 1380202"/>
              <a:gd name="connsiteY58" fmla="*/ 4031933 h 6858000"/>
              <a:gd name="connsiteX59" fmla="*/ 479267 w 1380202"/>
              <a:gd name="connsiteY59" fmla="*/ 4013953 h 6858000"/>
              <a:gd name="connsiteX60" fmla="*/ 465562 w 1380202"/>
              <a:gd name="connsiteY60" fmla="*/ 3974753 h 6858000"/>
              <a:gd name="connsiteX61" fmla="*/ 467160 w 1380202"/>
              <a:gd name="connsiteY61" fmla="*/ 3969950 h 6858000"/>
              <a:gd name="connsiteX62" fmla="*/ 460582 w 1380202"/>
              <a:gd name="connsiteY62" fmla="*/ 3933779 h 6858000"/>
              <a:gd name="connsiteX63" fmla="*/ 461913 w 1380202"/>
              <a:gd name="connsiteY63" fmla="*/ 3933093 h 6858000"/>
              <a:gd name="connsiteX64" fmla="*/ 466267 w 1380202"/>
              <a:gd name="connsiteY64" fmla="*/ 3922082 h 6858000"/>
              <a:gd name="connsiteX65" fmla="*/ 471345 w 1380202"/>
              <a:gd name="connsiteY65" fmla="*/ 3901461 h 6858000"/>
              <a:gd name="connsiteX66" fmla="*/ 493939 w 1380202"/>
              <a:gd name="connsiteY66" fmla="*/ 3813873 h 6858000"/>
              <a:gd name="connsiteX67" fmla="*/ 493364 w 1380202"/>
              <a:gd name="connsiteY67" fmla="*/ 3806161 h 6858000"/>
              <a:gd name="connsiteX68" fmla="*/ 493671 w 1380202"/>
              <a:gd name="connsiteY68" fmla="*/ 3805957 h 6858000"/>
              <a:gd name="connsiteX69" fmla="*/ 493698 w 1380202"/>
              <a:gd name="connsiteY69" fmla="*/ 3797724 h 6858000"/>
              <a:gd name="connsiteX70" fmla="*/ 492313 w 1380202"/>
              <a:gd name="connsiteY70" fmla="*/ 3792098 h 6858000"/>
              <a:gd name="connsiteX71" fmla="*/ 491197 w 1380202"/>
              <a:gd name="connsiteY71" fmla="*/ 3777135 h 6858000"/>
              <a:gd name="connsiteX72" fmla="*/ 492930 w 1380202"/>
              <a:gd name="connsiteY72" fmla="*/ 3771656 h 6858000"/>
              <a:gd name="connsiteX73" fmla="*/ 496673 w 1380202"/>
              <a:gd name="connsiteY73" fmla="*/ 3769007 h 6858000"/>
              <a:gd name="connsiteX74" fmla="*/ 496139 w 1380202"/>
              <a:gd name="connsiteY74" fmla="*/ 3767709 h 6858000"/>
              <a:gd name="connsiteX75" fmla="*/ 504835 w 1380202"/>
              <a:gd name="connsiteY75" fmla="*/ 3738082 h 6858000"/>
              <a:gd name="connsiteX76" fmla="*/ 512181 w 1380202"/>
              <a:gd name="connsiteY76" fmla="*/ 3673397 h 6858000"/>
              <a:gd name="connsiteX77" fmla="*/ 511477 w 1380202"/>
              <a:gd name="connsiteY77" fmla="*/ 3637109 h 6858000"/>
              <a:gd name="connsiteX78" fmla="*/ 514920 w 1380202"/>
              <a:gd name="connsiteY78" fmla="*/ 3536883 h 6858000"/>
              <a:gd name="connsiteX79" fmla="*/ 522458 w 1380202"/>
              <a:gd name="connsiteY79" fmla="*/ 3435652 h 6858000"/>
              <a:gd name="connsiteX80" fmla="*/ 524129 w 1380202"/>
              <a:gd name="connsiteY80" fmla="*/ 3307769 h 6858000"/>
              <a:gd name="connsiteX81" fmla="*/ 541692 w 1380202"/>
              <a:gd name="connsiteY81" fmla="*/ 3250522 h 6858000"/>
              <a:gd name="connsiteX82" fmla="*/ 542117 w 1380202"/>
              <a:gd name="connsiteY82" fmla="*/ 3229163 h 6858000"/>
              <a:gd name="connsiteX83" fmla="*/ 543940 w 1380202"/>
              <a:gd name="connsiteY83" fmla="*/ 3217217 h 6858000"/>
              <a:gd name="connsiteX84" fmla="*/ 530775 w 1380202"/>
              <a:gd name="connsiteY84" fmla="*/ 3183755 h 6858000"/>
              <a:gd name="connsiteX85" fmla="*/ 531276 w 1380202"/>
              <a:gd name="connsiteY85" fmla="*/ 3178642 h 6858000"/>
              <a:gd name="connsiteX86" fmla="*/ 518876 w 1380202"/>
              <a:gd name="connsiteY86" fmla="*/ 3158586 h 6858000"/>
              <a:gd name="connsiteX87" fmla="*/ 504061 w 1380202"/>
              <a:gd name="connsiteY87" fmla="*/ 3129034 h 6858000"/>
              <a:gd name="connsiteX88" fmla="*/ 504726 w 1380202"/>
              <a:gd name="connsiteY88" fmla="*/ 3126682 h 6858000"/>
              <a:gd name="connsiteX89" fmla="*/ 495594 w 1380202"/>
              <a:gd name="connsiteY89" fmla="*/ 3114519 h 6858000"/>
              <a:gd name="connsiteX90" fmla="*/ 482203 w 1380202"/>
              <a:gd name="connsiteY90" fmla="*/ 3106272 h 6858000"/>
              <a:gd name="connsiteX91" fmla="*/ 454933 w 1380202"/>
              <a:gd name="connsiteY91" fmla="*/ 2958185 h 6858000"/>
              <a:gd name="connsiteX92" fmla="*/ 397547 w 1380202"/>
              <a:gd name="connsiteY92" fmla="*/ 2762989 h 6858000"/>
              <a:gd name="connsiteX93" fmla="*/ 346465 w 1380202"/>
              <a:gd name="connsiteY93" fmla="*/ 2554718 h 6858000"/>
              <a:gd name="connsiteX94" fmla="*/ 326559 w 1380202"/>
              <a:gd name="connsiteY94" fmla="*/ 2485734 h 6858000"/>
              <a:gd name="connsiteX95" fmla="*/ 317282 w 1380202"/>
              <a:gd name="connsiteY95" fmla="*/ 2447068 h 6858000"/>
              <a:gd name="connsiteX96" fmla="*/ 304243 w 1380202"/>
              <a:gd name="connsiteY96" fmla="*/ 2425819 h 6858000"/>
              <a:gd name="connsiteX97" fmla="*/ 310242 w 1380202"/>
              <a:gd name="connsiteY97" fmla="*/ 2402874 h 6858000"/>
              <a:gd name="connsiteX98" fmla="*/ 312854 w 1380202"/>
              <a:gd name="connsiteY98" fmla="*/ 2381443 h 6858000"/>
              <a:gd name="connsiteX99" fmla="*/ 289183 w 1380202"/>
              <a:gd name="connsiteY99" fmla="*/ 2261920 h 6858000"/>
              <a:gd name="connsiteX100" fmla="*/ 279070 w 1380202"/>
              <a:gd name="connsiteY100" fmla="*/ 2195378 h 6858000"/>
              <a:gd name="connsiteX101" fmla="*/ 263287 w 1380202"/>
              <a:gd name="connsiteY101" fmla="*/ 2155135 h 6858000"/>
              <a:gd name="connsiteX102" fmla="*/ 260745 w 1380202"/>
              <a:gd name="connsiteY102" fmla="*/ 2118008 h 6858000"/>
              <a:gd name="connsiteX103" fmla="*/ 261738 w 1380202"/>
              <a:gd name="connsiteY103" fmla="*/ 2050531 h 6858000"/>
              <a:gd name="connsiteX104" fmla="*/ 253544 w 1380202"/>
              <a:gd name="connsiteY104" fmla="*/ 1963269 h 6858000"/>
              <a:gd name="connsiteX105" fmla="*/ 234722 w 1380202"/>
              <a:gd name="connsiteY105" fmla="*/ 1906352 h 6858000"/>
              <a:gd name="connsiteX106" fmla="*/ 211279 w 1380202"/>
              <a:gd name="connsiteY106" fmla="*/ 1861531 h 6858000"/>
              <a:gd name="connsiteX107" fmla="*/ 165078 w 1380202"/>
              <a:gd name="connsiteY107" fmla="*/ 1732919 h 6858000"/>
              <a:gd name="connsiteX108" fmla="*/ 137389 w 1380202"/>
              <a:gd name="connsiteY108" fmla="*/ 1663540 h 6858000"/>
              <a:gd name="connsiteX109" fmla="*/ 136515 w 1380202"/>
              <a:gd name="connsiteY109" fmla="*/ 1615777 h 6858000"/>
              <a:gd name="connsiteX110" fmla="*/ 117310 w 1380202"/>
              <a:gd name="connsiteY110" fmla="*/ 1563678 h 6858000"/>
              <a:gd name="connsiteX111" fmla="*/ 130390 w 1380202"/>
              <a:gd name="connsiteY111" fmla="*/ 1519474 h 6858000"/>
              <a:gd name="connsiteX112" fmla="*/ 123132 w 1380202"/>
              <a:gd name="connsiteY112" fmla="*/ 1477995 h 6858000"/>
              <a:gd name="connsiteX113" fmla="*/ 109217 w 1380202"/>
              <a:gd name="connsiteY113" fmla="*/ 1373769 h 6858000"/>
              <a:gd name="connsiteX114" fmla="*/ 117524 w 1380202"/>
              <a:gd name="connsiteY114" fmla="*/ 1307086 h 6858000"/>
              <a:gd name="connsiteX115" fmla="*/ 118712 w 1380202"/>
              <a:gd name="connsiteY115" fmla="*/ 1189033 h 6858000"/>
              <a:gd name="connsiteX116" fmla="*/ 123397 w 1380202"/>
              <a:gd name="connsiteY116" fmla="*/ 1168288 h 6858000"/>
              <a:gd name="connsiteX117" fmla="*/ 115679 w 1380202"/>
              <a:gd name="connsiteY117" fmla="*/ 1142577 h 6858000"/>
              <a:gd name="connsiteX118" fmla="*/ 104985 w 1380202"/>
              <a:gd name="connsiteY118" fmla="*/ 1088484 h 6858000"/>
              <a:gd name="connsiteX119" fmla="*/ 93721 w 1380202"/>
              <a:gd name="connsiteY119" fmla="*/ 1016103 h 6858000"/>
              <a:gd name="connsiteX120" fmla="*/ 95177 w 1380202"/>
              <a:gd name="connsiteY120" fmla="*/ 932283 h 6858000"/>
              <a:gd name="connsiteX121" fmla="*/ 97413 w 1380202"/>
              <a:gd name="connsiteY121" fmla="*/ 915925 h 6858000"/>
              <a:gd name="connsiteX122" fmla="*/ 90042 w 1380202"/>
              <a:gd name="connsiteY122" fmla="*/ 896999 h 6858000"/>
              <a:gd name="connsiteX123" fmla="*/ 59450 w 1380202"/>
              <a:gd name="connsiteY123" fmla="*/ 821517 h 6858000"/>
              <a:gd name="connsiteX124" fmla="*/ 38400 w 1380202"/>
              <a:gd name="connsiteY124" fmla="*/ 751353 h 6858000"/>
              <a:gd name="connsiteX125" fmla="*/ 37958 w 1380202"/>
              <a:gd name="connsiteY125" fmla="*/ 721230 h 6858000"/>
              <a:gd name="connsiteX126" fmla="*/ 23629 w 1380202"/>
              <a:gd name="connsiteY126" fmla="*/ 681659 h 6858000"/>
              <a:gd name="connsiteX127" fmla="*/ 9048 w 1380202"/>
              <a:gd name="connsiteY127" fmla="*/ 635218 h 6858000"/>
              <a:gd name="connsiteX128" fmla="*/ 14059 w 1380202"/>
              <a:gd name="connsiteY128" fmla="*/ 613763 h 6858000"/>
              <a:gd name="connsiteX129" fmla="*/ 1 w 1380202"/>
              <a:gd name="connsiteY129" fmla="*/ 598582 h 6858000"/>
              <a:gd name="connsiteX130" fmla="*/ 79993 w 1380202"/>
              <a:gd name="connsiteY130" fmla="*/ 473479 h 6858000"/>
              <a:gd name="connsiteX131" fmla="*/ 68074 w 1380202"/>
              <a:gd name="connsiteY131" fmla="*/ 446567 h 6858000"/>
              <a:gd name="connsiteX132" fmla="*/ 67322 w 1380202"/>
              <a:gd name="connsiteY132" fmla="*/ 393828 h 6858000"/>
              <a:gd name="connsiteX133" fmla="*/ 67152 w 1380202"/>
              <a:gd name="connsiteY133" fmla="*/ 353137 h 6858000"/>
              <a:gd name="connsiteX134" fmla="*/ 88662 w 1380202"/>
              <a:gd name="connsiteY134" fmla="*/ 309501 h 6858000"/>
              <a:gd name="connsiteX135" fmla="*/ 72845 w 1380202"/>
              <a:gd name="connsiteY135" fmla="*/ 275771 h 6858000"/>
              <a:gd name="connsiteX136" fmla="*/ 89872 w 1380202"/>
              <a:gd name="connsiteY136" fmla="*/ 212860 h 6858000"/>
              <a:gd name="connsiteX137" fmla="*/ 81582 w 1380202"/>
              <a:gd name="connsiteY137" fmla="*/ 144983 h 6858000"/>
              <a:gd name="connsiteX138" fmla="*/ 93866 w 1380202"/>
              <a:gd name="connsiteY138" fmla="*/ 55288 h 6858000"/>
              <a:gd name="connsiteX139" fmla="*/ 53420 w 138020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5239 w 1371382"/>
              <a:gd name="connsiteY128" fmla="*/ 613763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22148 w 1371382"/>
              <a:gd name="connsiteY128" fmla="*/ 585934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13805 w 1364418"/>
              <a:gd name="connsiteY129" fmla="*/ 542923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90309 w 1364418"/>
              <a:gd name="connsiteY121" fmla="*/ 921368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364418" h="6858000">
                <a:moveTo>
                  <a:pt x="37636" y="0"/>
                </a:moveTo>
                <a:lnTo>
                  <a:pt x="1364418" y="0"/>
                </a:lnTo>
                <a:lnTo>
                  <a:pt x="1364418" y="6858000"/>
                </a:lnTo>
                <a:lnTo>
                  <a:pt x="101112" y="6857735"/>
                </a:lnTo>
                <a:cubicBezTo>
                  <a:pt x="115369" y="6839114"/>
                  <a:pt x="142394" y="6806441"/>
                  <a:pt x="137705" y="6776847"/>
                </a:cubicBezTo>
                <a:cubicBezTo>
                  <a:pt x="148424" y="6767643"/>
                  <a:pt x="156380" y="6753187"/>
                  <a:pt x="149205" y="6737706"/>
                </a:cubicBezTo>
                <a:cubicBezTo>
                  <a:pt x="155245" y="6708183"/>
                  <a:pt x="170958" y="6713000"/>
                  <a:pt x="173944" y="6691589"/>
                </a:cubicBezTo>
                <a:cubicBezTo>
                  <a:pt x="174057" y="6689618"/>
                  <a:pt x="165855" y="6661941"/>
                  <a:pt x="165968" y="6659970"/>
                </a:cubicBezTo>
                <a:cubicBezTo>
                  <a:pt x="166538" y="6656036"/>
                  <a:pt x="165560" y="6637698"/>
                  <a:pt x="166592" y="6636211"/>
                </a:cubicBezTo>
                <a:lnTo>
                  <a:pt x="184036" y="6594177"/>
                </a:lnTo>
                <a:cubicBezTo>
                  <a:pt x="192044" y="6580421"/>
                  <a:pt x="188570" y="6573022"/>
                  <a:pt x="198076" y="6557575"/>
                </a:cubicBezTo>
                <a:cubicBezTo>
                  <a:pt x="200255" y="6540981"/>
                  <a:pt x="232864" y="6478671"/>
                  <a:pt x="251033" y="6492130"/>
                </a:cubicBezTo>
                <a:cubicBezTo>
                  <a:pt x="252316" y="6486906"/>
                  <a:pt x="263405" y="6432771"/>
                  <a:pt x="266720" y="6431610"/>
                </a:cubicBezTo>
                <a:lnTo>
                  <a:pt x="310425" y="6379786"/>
                </a:lnTo>
                <a:cubicBezTo>
                  <a:pt x="310468" y="6347539"/>
                  <a:pt x="314739" y="6343120"/>
                  <a:pt x="293648" y="6334727"/>
                </a:cubicBezTo>
                <a:cubicBezTo>
                  <a:pt x="293165" y="6323607"/>
                  <a:pt x="271546" y="6324415"/>
                  <a:pt x="271063" y="6313295"/>
                </a:cubicBezTo>
                <a:cubicBezTo>
                  <a:pt x="270633" y="6307513"/>
                  <a:pt x="278657" y="6285828"/>
                  <a:pt x="278227" y="6280046"/>
                </a:cubicBezTo>
                <a:cubicBezTo>
                  <a:pt x="276993" y="6275532"/>
                  <a:pt x="276658" y="6280700"/>
                  <a:pt x="281226" y="6272987"/>
                </a:cubicBezTo>
                <a:lnTo>
                  <a:pt x="288000" y="6252834"/>
                </a:lnTo>
                <a:lnTo>
                  <a:pt x="265992" y="6202459"/>
                </a:lnTo>
                <a:cubicBezTo>
                  <a:pt x="264772" y="6196814"/>
                  <a:pt x="268092" y="6158095"/>
                  <a:pt x="264790" y="6153037"/>
                </a:cubicBezTo>
                <a:cubicBezTo>
                  <a:pt x="302335" y="6114354"/>
                  <a:pt x="260378" y="6128837"/>
                  <a:pt x="280205" y="6078132"/>
                </a:cubicBezTo>
                <a:cubicBezTo>
                  <a:pt x="283657" y="6049622"/>
                  <a:pt x="275724" y="6059673"/>
                  <a:pt x="267592" y="6028119"/>
                </a:cubicBezTo>
                <a:cubicBezTo>
                  <a:pt x="277113" y="5988572"/>
                  <a:pt x="234727" y="5976018"/>
                  <a:pt x="252821" y="5926735"/>
                </a:cubicBezTo>
                <a:cubicBezTo>
                  <a:pt x="290324" y="5823532"/>
                  <a:pt x="288016" y="5757776"/>
                  <a:pt x="302333" y="5712857"/>
                </a:cubicBezTo>
                <a:cubicBezTo>
                  <a:pt x="310258" y="5688518"/>
                  <a:pt x="328236" y="5675288"/>
                  <a:pt x="332131" y="5660491"/>
                </a:cubicBezTo>
                <a:cubicBezTo>
                  <a:pt x="345782" y="5622696"/>
                  <a:pt x="344964" y="5595787"/>
                  <a:pt x="341254" y="5563435"/>
                </a:cubicBezTo>
                <a:cubicBezTo>
                  <a:pt x="335745" y="5537661"/>
                  <a:pt x="359171" y="5479228"/>
                  <a:pt x="368130" y="5437125"/>
                </a:cubicBezTo>
                <a:cubicBezTo>
                  <a:pt x="379868" y="5399640"/>
                  <a:pt x="373836" y="5420657"/>
                  <a:pt x="381698" y="5396260"/>
                </a:cubicBezTo>
                <a:cubicBezTo>
                  <a:pt x="395995" y="5391935"/>
                  <a:pt x="389433" y="5350429"/>
                  <a:pt x="397679" y="5330009"/>
                </a:cubicBezTo>
                <a:cubicBezTo>
                  <a:pt x="405925" y="5309589"/>
                  <a:pt x="420210" y="5291626"/>
                  <a:pt x="431172" y="5273739"/>
                </a:cubicBezTo>
                <a:cubicBezTo>
                  <a:pt x="426568" y="5263245"/>
                  <a:pt x="432286" y="5253790"/>
                  <a:pt x="440771" y="5241779"/>
                </a:cubicBezTo>
                <a:lnTo>
                  <a:pt x="451997" y="5225268"/>
                </a:lnTo>
                <a:lnTo>
                  <a:pt x="453017" y="5217684"/>
                </a:lnTo>
                <a:cubicBezTo>
                  <a:pt x="455252" y="5208685"/>
                  <a:pt x="458044" y="5200600"/>
                  <a:pt x="460358" y="5193377"/>
                </a:cubicBezTo>
                <a:lnTo>
                  <a:pt x="463661" y="5179288"/>
                </a:lnTo>
                <a:lnTo>
                  <a:pt x="464645" y="5173621"/>
                </a:lnTo>
                <a:lnTo>
                  <a:pt x="460279" y="5159961"/>
                </a:lnTo>
                <a:lnTo>
                  <a:pt x="466956" y="5144295"/>
                </a:lnTo>
                <a:lnTo>
                  <a:pt x="463889" y="5125185"/>
                </a:lnTo>
                <a:cubicBezTo>
                  <a:pt x="466252" y="5124475"/>
                  <a:pt x="468554" y="5123363"/>
                  <a:pt x="470719" y="5121884"/>
                </a:cubicBezTo>
                <a:lnTo>
                  <a:pt x="477755" y="5067850"/>
                </a:lnTo>
                <a:lnTo>
                  <a:pt x="480486" y="5060861"/>
                </a:lnTo>
                <a:lnTo>
                  <a:pt x="477190" y="5034192"/>
                </a:lnTo>
                <a:cubicBezTo>
                  <a:pt x="476699" y="5019824"/>
                  <a:pt x="477403" y="5006180"/>
                  <a:pt x="478744" y="4993030"/>
                </a:cubicBezTo>
                <a:lnTo>
                  <a:pt x="485653" y="4946844"/>
                </a:lnTo>
                <a:lnTo>
                  <a:pt x="481509" y="4932692"/>
                </a:lnTo>
                <a:cubicBezTo>
                  <a:pt x="481214" y="4911802"/>
                  <a:pt x="495319" y="4880686"/>
                  <a:pt x="496912" y="4858827"/>
                </a:cubicBezTo>
                <a:lnTo>
                  <a:pt x="502815" y="4821170"/>
                </a:lnTo>
                <a:lnTo>
                  <a:pt x="507548" y="4780965"/>
                </a:lnTo>
                <a:lnTo>
                  <a:pt x="508841" y="4750867"/>
                </a:lnTo>
                <a:lnTo>
                  <a:pt x="506648" y="4690749"/>
                </a:lnTo>
                <a:cubicBezTo>
                  <a:pt x="512729" y="4654213"/>
                  <a:pt x="491337" y="4623546"/>
                  <a:pt x="502128" y="4584173"/>
                </a:cubicBezTo>
                <a:cubicBezTo>
                  <a:pt x="488693" y="4519562"/>
                  <a:pt x="492047" y="4501522"/>
                  <a:pt x="497211" y="4444346"/>
                </a:cubicBezTo>
                <a:cubicBezTo>
                  <a:pt x="511033" y="4454946"/>
                  <a:pt x="497584" y="4394050"/>
                  <a:pt x="493776" y="4375228"/>
                </a:cubicBezTo>
                <a:cubicBezTo>
                  <a:pt x="491426" y="4334791"/>
                  <a:pt x="480594" y="4270639"/>
                  <a:pt x="474429" y="4214165"/>
                </a:cubicBezTo>
                <a:cubicBezTo>
                  <a:pt x="465297" y="4170832"/>
                  <a:pt x="480280" y="4120324"/>
                  <a:pt x="478502" y="4090296"/>
                </a:cubicBezTo>
                <a:lnTo>
                  <a:pt x="463758" y="4033999"/>
                </a:lnTo>
                <a:lnTo>
                  <a:pt x="464907" y="4031933"/>
                </a:lnTo>
                <a:cubicBezTo>
                  <a:pt x="467040" y="4022997"/>
                  <a:pt x="465967" y="4017669"/>
                  <a:pt x="463483" y="4013953"/>
                </a:cubicBezTo>
                <a:lnTo>
                  <a:pt x="449778" y="3974753"/>
                </a:lnTo>
                <a:lnTo>
                  <a:pt x="451376" y="3969950"/>
                </a:lnTo>
                <a:lnTo>
                  <a:pt x="444798" y="3933779"/>
                </a:lnTo>
                <a:lnTo>
                  <a:pt x="446129" y="3933093"/>
                </a:lnTo>
                <a:cubicBezTo>
                  <a:pt x="448961" y="3930731"/>
                  <a:pt x="450769" y="3927433"/>
                  <a:pt x="450483" y="3922082"/>
                </a:cubicBezTo>
                <a:cubicBezTo>
                  <a:pt x="471740" y="3927556"/>
                  <a:pt x="458283" y="3917724"/>
                  <a:pt x="455561" y="3901461"/>
                </a:cubicBezTo>
                <a:cubicBezTo>
                  <a:pt x="460173" y="3883426"/>
                  <a:pt x="474485" y="3829756"/>
                  <a:pt x="478155" y="3813873"/>
                </a:cubicBezTo>
                <a:cubicBezTo>
                  <a:pt x="477963" y="3811302"/>
                  <a:pt x="477772" y="3808732"/>
                  <a:pt x="477580" y="3806161"/>
                </a:cubicBezTo>
                <a:lnTo>
                  <a:pt x="477887" y="3805957"/>
                </a:lnTo>
                <a:cubicBezTo>
                  <a:pt x="478443" y="3804175"/>
                  <a:pt x="478509" y="3801600"/>
                  <a:pt x="477914" y="3797724"/>
                </a:cubicBezTo>
                <a:lnTo>
                  <a:pt x="476529" y="3792098"/>
                </a:lnTo>
                <a:lnTo>
                  <a:pt x="475413" y="3777135"/>
                </a:lnTo>
                <a:lnTo>
                  <a:pt x="477146" y="3771656"/>
                </a:lnTo>
                <a:lnTo>
                  <a:pt x="480889" y="3769007"/>
                </a:lnTo>
                <a:lnTo>
                  <a:pt x="480355" y="3767709"/>
                </a:lnTo>
                <a:cubicBezTo>
                  <a:pt x="472854" y="3758603"/>
                  <a:pt x="462858" y="3757457"/>
                  <a:pt x="489051" y="3738082"/>
                </a:cubicBezTo>
                <a:cubicBezTo>
                  <a:pt x="476420" y="3716230"/>
                  <a:pt x="492614" y="3707883"/>
                  <a:pt x="496397" y="3673397"/>
                </a:cubicBezTo>
                <a:cubicBezTo>
                  <a:pt x="485059" y="3661788"/>
                  <a:pt x="488117" y="3649813"/>
                  <a:pt x="495693" y="3637109"/>
                </a:cubicBezTo>
                <a:cubicBezTo>
                  <a:pt x="488827" y="3605834"/>
                  <a:pt x="498565" y="3573837"/>
                  <a:pt x="499136" y="3536883"/>
                </a:cubicBezTo>
                <a:cubicBezTo>
                  <a:pt x="483096" y="3500539"/>
                  <a:pt x="506170" y="3475121"/>
                  <a:pt x="506674" y="3435652"/>
                </a:cubicBezTo>
                <a:cubicBezTo>
                  <a:pt x="508209" y="3397466"/>
                  <a:pt x="505139" y="3338624"/>
                  <a:pt x="508345" y="3307769"/>
                </a:cubicBezTo>
                <a:cubicBezTo>
                  <a:pt x="522826" y="3292381"/>
                  <a:pt x="493343" y="3256540"/>
                  <a:pt x="525908" y="3250522"/>
                </a:cubicBezTo>
                <a:cubicBezTo>
                  <a:pt x="519705" y="3235893"/>
                  <a:pt x="504475" y="3230937"/>
                  <a:pt x="526333" y="3229163"/>
                </a:cubicBezTo>
                <a:cubicBezTo>
                  <a:pt x="524884" y="3224149"/>
                  <a:pt x="525919" y="3220404"/>
                  <a:pt x="528156" y="3217217"/>
                </a:cubicBezTo>
                <a:lnTo>
                  <a:pt x="514991" y="3183755"/>
                </a:lnTo>
                <a:lnTo>
                  <a:pt x="515492" y="3178642"/>
                </a:lnTo>
                <a:lnTo>
                  <a:pt x="503092" y="3158586"/>
                </a:lnTo>
                <a:lnTo>
                  <a:pt x="488277" y="3129034"/>
                </a:lnTo>
                <a:lnTo>
                  <a:pt x="488942" y="3126682"/>
                </a:lnTo>
                <a:lnTo>
                  <a:pt x="479810" y="3114519"/>
                </a:lnTo>
                <a:cubicBezTo>
                  <a:pt x="476044" y="3110886"/>
                  <a:pt x="471657" y="3108020"/>
                  <a:pt x="466419" y="3106272"/>
                </a:cubicBezTo>
                <a:cubicBezTo>
                  <a:pt x="479357" y="3049949"/>
                  <a:pt x="446991" y="3011906"/>
                  <a:pt x="439149" y="2958185"/>
                </a:cubicBezTo>
                <a:cubicBezTo>
                  <a:pt x="423473" y="2895670"/>
                  <a:pt x="402616" y="2832884"/>
                  <a:pt x="381763" y="2762989"/>
                </a:cubicBezTo>
                <a:cubicBezTo>
                  <a:pt x="340504" y="2718141"/>
                  <a:pt x="357875" y="2611979"/>
                  <a:pt x="330681" y="2554718"/>
                </a:cubicBezTo>
                <a:cubicBezTo>
                  <a:pt x="354561" y="2510384"/>
                  <a:pt x="312857" y="2522616"/>
                  <a:pt x="310775" y="2485734"/>
                </a:cubicBezTo>
                <a:cubicBezTo>
                  <a:pt x="283880" y="2505125"/>
                  <a:pt x="334754" y="2437857"/>
                  <a:pt x="301498" y="2447068"/>
                </a:cubicBezTo>
                <a:cubicBezTo>
                  <a:pt x="302171" y="2440064"/>
                  <a:pt x="286502" y="2432988"/>
                  <a:pt x="288459" y="2425819"/>
                </a:cubicBezTo>
                <a:lnTo>
                  <a:pt x="294458" y="2402874"/>
                </a:lnTo>
                <a:lnTo>
                  <a:pt x="297070" y="2381443"/>
                </a:lnTo>
                <a:cubicBezTo>
                  <a:pt x="291389" y="2355877"/>
                  <a:pt x="281925" y="2295004"/>
                  <a:pt x="273399" y="2261920"/>
                </a:cubicBezTo>
                <a:cubicBezTo>
                  <a:pt x="264489" y="2250852"/>
                  <a:pt x="256407" y="2208397"/>
                  <a:pt x="263286" y="2195378"/>
                </a:cubicBezTo>
                <a:cubicBezTo>
                  <a:pt x="262597" y="2185499"/>
                  <a:pt x="238753" y="2164596"/>
                  <a:pt x="247503" y="2155135"/>
                </a:cubicBezTo>
                <a:cubicBezTo>
                  <a:pt x="257474" y="2141929"/>
                  <a:pt x="229406" y="2121310"/>
                  <a:pt x="244961" y="2118008"/>
                </a:cubicBezTo>
                <a:cubicBezTo>
                  <a:pt x="225493" y="2103116"/>
                  <a:pt x="245373" y="2072196"/>
                  <a:pt x="245954" y="2050531"/>
                </a:cubicBezTo>
                <a:cubicBezTo>
                  <a:pt x="228015" y="2040209"/>
                  <a:pt x="246924" y="2004931"/>
                  <a:pt x="237760" y="1963269"/>
                </a:cubicBezTo>
                <a:cubicBezTo>
                  <a:pt x="217314" y="1952304"/>
                  <a:pt x="249162" y="1930958"/>
                  <a:pt x="218938" y="1906352"/>
                </a:cubicBezTo>
                <a:cubicBezTo>
                  <a:pt x="211894" y="1889396"/>
                  <a:pt x="204207" y="1891128"/>
                  <a:pt x="195495" y="1861531"/>
                </a:cubicBezTo>
                <a:cubicBezTo>
                  <a:pt x="152756" y="1820122"/>
                  <a:pt x="167197" y="1775736"/>
                  <a:pt x="149294" y="1732919"/>
                </a:cubicBezTo>
                <a:cubicBezTo>
                  <a:pt x="132272" y="1683226"/>
                  <a:pt x="131129" y="1708347"/>
                  <a:pt x="121605" y="1663540"/>
                </a:cubicBezTo>
                <a:cubicBezTo>
                  <a:pt x="131383" y="1652207"/>
                  <a:pt x="129824" y="1627305"/>
                  <a:pt x="120731" y="1615777"/>
                </a:cubicBezTo>
                <a:cubicBezTo>
                  <a:pt x="113324" y="1591298"/>
                  <a:pt x="125561" y="1582061"/>
                  <a:pt x="101526" y="1563678"/>
                </a:cubicBezTo>
                <a:cubicBezTo>
                  <a:pt x="118336" y="1562186"/>
                  <a:pt x="95368" y="1514217"/>
                  <a:pt x="114606" y="1519474"/>
                </a:cubicBezTo>
                <a:cubicBezTo>
                  <a:pt x="124662" y="1497831"/>
                  <a:pt x="99126" y="1498809"/>
                  <a:pt x="107348" y="1477995"/>
                </a:cubicBezTo>
                <a:cubicBezTo>
                  <a:pt x="102372" y="1450946"/>
                  <a:pt x="98082" y="1395585"/>
                  <a:pt x="93433" y="1373769"/>
                </a:cubicBezTo>
                <a:lnTo>
                  <a:pt x="101740" y="1307086"/>
                </a:lnTo>
                <a:cubicBezTo>
                  <a:pt x="61518" y="1238798"/>
                  <a:pt x="128597" y="1302829"/>
                  <a:pt x="102928" y="1189033"/>
                </a:cubicBezTo>
                <a:cubicBezTo>
                  <a:pt x="96991" y="1183619"/>
                  <a:pt x="100433" y="1168361"/>
                  <a:pt x="107613" y="1168288"/>
                </a:cubicBezTo>
                <a:cubicBezTo>
                  <a:pt x="104521" y="1161401"/>
                  <a:pt x="88898" y="1146763"/>
                  <a:pt x="99895" y="1142577"/>
                </a:cubicBezTo>
                <a:cubicBezTo>
                  <a:pt x="98248" y="1123927"/>
                  <a:pt x="94639" y="1105753"/>
                  <a:pt x="89201" y="1088484"/>
                </a:cubicBezTo>
                <a:lnTo>
                  <a:pt x="77937" y="1016103"/>
                </a:lnTo>
                <a:cubicBezTo>
                  <a:pt x="78422" y="988163"/>
                  <a:pt x="78908" y="981994"/>
                  <a:pt x="79393" y="954054"/>
                </a:cubicBezTo>
                <a:cubicBezTo>
                  <a:pt x="74607" y="950500"/>
                  <a:pt x="84928" y="922140"/>
                  <a:pt x="90309" y="921368"/>
                </a:cubicBezTo>
                <a:cubicBezTo>
                  <a:pt x="87566" y="916400"/>
                  <a:pt x="66268" y="901306"/>
                  <a:pt x="74258" y="896999"/>
                </a:cubicBezTo>
                <a:cubicBezTo>
                  <a:pt x="69492" y="868759"/>
                  <a:pt x="58957" y="842759"/>
                  <a:pt x="43666" y="821517"/>
                </a:cubicBezTo>
                <a:cubicBezTo>
                  <a:pt x="35059" y="797243"/>
                  <a:pt x="27646" y="764612"/>
                  <a:pt x="22616" y="751353"/>
                </a:cubicBezTo>
                <a:cubicBezTo>
                  <a:pt x="22469" y="741312"/>
                  <a:pt x="22321" y="731271"/>
                  <a:pt x="22174" y="721230"/>
                </a:cubicBezTo>
                <a:lnTo>
                  <a:pt x="7845" y="681659"/>
                </a:lnTo>
                <a:cubicBezTo>
                  <a:pt x="-21513" y="678654"/>
                  <a:pt x="41748" y="630810"/>
                  <a:pt x="31306" y="619315"/>
                </a:cubicBezTo>
                <a:cubicBezTo>
                  <a:pt x="37997" y="611016"/>
                  <a:pt x="17724" y="592108"/>
                  <a:pt x="15184" y="585934"/>
                </a:cubicBezTo>
                <a:cubicBezTo>
                  <a:pt x="14724" y="571597"/>
                  <a:pt x="22718" y="553285"/>
                  <a:pt x="22258" y="538948"/>
                </a:cubicBezTo>
                <a:cubicBezTo>
                  <a:pt x="22152" y="531703"/>
                  <a:pt x="26272" y="532408"/>
                  <a:pt x="26166" y="525163"/>
                </a:cubicBezTo>
                <a:cubicBezTo>
                  <a:pt x="28507" y="511668"/>
                  <a:pt x="56166" y="464433"/>
                  <a:pt x="52290" y="446567"/>
                </a:cubicBezTo>
                <a:cubicBezTo>
                  <a:pt x="47300" y="425186"/>
                  <a:pt x="52062" y="408582"/>
                  <a:pt x="51538" y="393828"/>
                </a:cubicBezTo>
                <a:cubicBezTo>
                  <a:pt x="51481" y="380264"/>
                  <a:pt x="51425" y="366701"/>
                  <a:pt x="51368" y="353137"/>
                </a:cubicBezTo>
                <a:cubicBezTo>
                  <a:pt x="50053" y="345863"/>
                  <a:pt x="61696" y="333814"/>
                  <a:pt x="55970" y="321428"/>
                </a:cubicBezTo>
                <a:cubicBezTo>
                  <a:pt x="56334" y="306209"/>
                  <a:pt x="56697" y="290990"/>
                  <a:pt x="57061" y="275771"/>
                </a:cubicBezTo>
                <a:cubicBezTo>
                  <a:pt x="46146" y="254441"/>
                  <a:pt x="87623" y="243671"/>
                  <a:pt x="74088" y="212860"/>
                </a:cubicBezTo>
                <a:cubicBezTo>
                  <a:pt x="92367" y="188146"/>
                  <a:pt x="68261" y="179672"/>
                  <a:pt x="65798" y="144983"/>
                </a:cubicBezTo>
                <a:cubicBezTo>
                  <a:pt x="52661" y="119338"/>
                  <a:pt x="79134" y="90517"/>
                  <a:pt x="78082" y="55288"/>
                </a:cubicBezTo>
                <a:lnTo>
                  <a:pt x="37636"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096560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39EF3-7B48-5386-75E2-04F5D7F5DA96}"/>
              </a:ext>
            </a:extLst>
          </p:cNvPr>
          <p:cNvSpPr>
            <a:spLocks noGrp="1"/>
          </p:cNvSpPr>
          <p:nvPr>
            <p:ph type="title"/>
          </p:nvPr>
        </p:nvSpPr>
        <p:spPr/>
        <p:txBody>
          <a:bodyPr/>
          <a:lstStyle/>
          <a:p>
            <a:r>
              <a:rPr lang="en-US" cap="none" dirty="0">
                <a:latin typeface="Consolas" panose="020B0609020204030204" pitchFamily="49" charset="0"/>
                <a:cs typeface="Courier New" panose="02070309020205020404" pitchFamily="49" charset="0"/>
              </a:rPr>
              <a:t>--</a:t>
            </a:r>
            <a:r>
              <a:rPr lang="en-US" cap="none" dirty="0" err="1">
                <a:latin typeface="Consolas" panose="020B0609020204030204" pitchFamily="49" charset="0"/>
                <a:cs typeface="Courier New" panose="02070309020205020404" pitchFamily="49" charset="0"/>
              </a:rPr>
              <a:t>model_preset</a:t>
            </a:r>
            <a:r>
              <a:rPr lang="en-US" cap="none" dirty="0">
                <a:latin typeface="Consolas" panose="020B0609020204030204" pitchFamily="49" charset="0"/>
                <a:cs typeface="Courier New" panose="02070309020205020404" pitchFamily="49" charset="0"/>
              </a:rPr>
              <a:t>=</a:t>
            </a:r>
          </a:p>
        </p:txBody>
      </p:sp>
      <p:sp>
        <p:nvSpPr>
          <p:cNvPr id="4" name="Rectangle 1">
            <a:extLst>
              <a:ext uri="{FF2B5EF4-FFF2-40B4-BE49-F238E27FC236}">
                <a16:creationId xmlns:a16="http://schemas.microsoft.com/office/drawing/2014/main" id="{BF17ACC4-C0A3-BF1C-4820-F695011FD293}"/>
              </a:ext>
            </a:extLst>
          </p:cNvPr>
          <p:cNvSpPr>
            <a:spLocks noGrp="1" noChangeArrowheads="1"/>
          </p:cNvSpPr>
          <p:nvPr>
            <p:ph idx="1"/>
          </p:nvPr>
        </p:nvSpPr>
        <p:spPr bwMode="auto">
          <a:xfrm>
            <a:off x="1050879" y="1900954"/>
            <a:ext cx="9810604"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Consolas" panose="020B0609020204030204" pitchFamily="49" charset="0"/>
              </a:rPr>
              <a:t>monomer</a:t>
            </a:r>
            <a:r>
              <a:rPr kumimoji="0" lang="en-US" altLang="en-US" b="0" i="0" u="none" strike="noStrike" cap="none" normalizeH="0" baseline="0" dirty="0">
                <a:ln>
                  <a:noFill/>
                </a:ln>
                <a:solidFill>
                  <a:schemeClr val="tx1"/>
                </a:solidFill>
                <a:effectLst/>
              </a:rPr>
              <a:t>: This is the original model used at CASP14 with no </a:t>
            </a:r>
            <a:r>
              <a:rPr kumimoji="0" lang="en-US" altLang="en-US" b="0" i="0" u="none" strike="noStrike" cap="none" normalizeH="0" baseline="0" dirty="0" err="1">
                <a:ln>
                  <a:noFill/>
                </a:ln>
                <a:solidFill>
                  <a:schemeClr val="tx1"/>
                </a:solidFill>
                <a:effectLst/>
              </a:rPr>
              <a:t>ensembling</a:t>
            </a:r>
            <a:r>
              <a:rPr kumimoji="0" lang="en-US" altLang="en-US"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None/>
              <a:tabLst/>
            </a:pPr>
            <a:endParaRPr lang="en-US" altLang="en-US" b="1" dirty="0">
              <a:solidFill>
                <a:schemeClr val="tx1"/>
              </a:solidFill>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Consolas" panose="020B0609020204030204" pitchFamily="49" charset="0"/>
              </a:rPr>
              <a:t>monomer_casp14</a:t>
            </a:r>
            <a:r>
              <a:rPr kumimoji="0" lang="en-US" altLang="en-US" b="0" i="0" u="none" strike="noStrike" cap="none" normalizeH="0" baseline="0" dirty="0">
                <a:ln>
                  <a:noFill/>
                </a:ln>
                <a:solidFill>
                  <a:schemeClr val="tx1"/>
                </a:solidFill>
                <a:effectLst/>
              </a:rPr>
              <a:t>: This is the original model used at CASP14 with </a:t>
            </a:r>
            <a:r>
              <a:rPr kumimoji="0" lang="en-US" altLang="en-US" b="0" i="0" u="none" strike="noStrike" cap="none" normalizeH="0" baseline="0" dirty="0" err="1">
                <a:ln>
                  <a:noFill/>
                </a:ln>
                <a:solidFill>
                  <a:schemeClr val="tx1"/>
                </a:solidFill>
                <a:effectLst/>
              </a:rPr>
              <a:t>num_ensemble</a:t>
            </a:r>
            <a:r>
              <a:rPr kumimoji="0" lang="en-US" altLang="en-US" b="0" i="0" u="none" strike="noStrike" cap="none" normalizeH="0" baseline="0" dirty="0">
                <a:ln>
                  <a:noFill/>
                </a:ln>
                <a:solidFill>
                  <a:schemeClr val="tx1"/>
                </a:solidFill>
                <a:effectLst/>
              </a:rPr>
              <a:t>=8, matching our CASP14 configuration. This is largely provided for reproducibility as it is 8x more computationally expensive for limited accuracy gain (+0.1 average GDT gain on CASP14 domains).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err="1">
                <a:ln>
                  <a:noFill/>
                </a:ln>
                <a:solidFill>
                  <a:schemeClr val="accent6"/>
                </a:solidFill>
                <a:effectLst/>
                <a:latin typeface="Consolas" panose="020B0609020204030204" pitchFamily="49" charset="0"/>
              </a:rPr>
              <a:t>monomer_ptm</a:t>
            </a:r>
            <a:r>
              <a:rPr kumimoji="0" lang="en-US" altLang="en-US" b="0" i="0" u="none" strike="noStrike" cap="none" normalizeH="0" baseline="0" dirty="0">
                <a:ln>
                  <a:noFill/>
                </a:ln>
                <a:solidFill>
                  <a:schemeClr val="tx1"/>
                </a:solidFill>
                <a:effectLst/>
              </a:rPr>
              <a:t>: This is the original CASP14 model fine tuned with the </a:t>
            </a:r>
            <a:r>
              <a:rPr kumimoji="0" lang="en-US" altLang="en-US" b="0" i="0" u="none" strike="noStrike" cap="none" normalizeH="0" baseline="0" dirty="0" err="1">
                <a:ln>
                  <a:noFill/>
                </a:ln>
                <a:solidFill>
                  <a:schemeClr val="tx1"/>
                </a:solidFill>
                <a:effectLst/>
              </a:rPr>
              <a:t>pTM</a:t>
            </a:r>
            <a:r>
              <a:rPr kumimoji="0" lang="en-US" altLang="en-US" b="0" i="0" u="none" strike="noStrike" cap="none" normalizeH="0" baseline="0" dirty="0">
                <a:ln>
                  <a:noFill/>
                </a:ln>
                <a:solidFill>
                  <a:schemeClr val="tx1"/>
                </a:solidFill>
                <a:effectLst/>
              </a:rPr>
              <a:t> head, providing a pairwise confidence measure. It is slightly less accurate than the normal monomer model. </a:t>
            </a:r>
            <a:r>
              <a:rPr kumimoji="0" lang="en-US" altLang="en-US" b="1" i="0" u="none" strike="noStrike" cap="none" normalizeH="0" baseline="0" dirty="0">
                <a:ln>
                  <a:noFill/>
                </a:ln>
                <a:solidFill>
                  <a:schemeClr val="accent6"/>
                </a:solidFill>
                <a:effectLst/>
              </a:rPr>
              <a:t>Required to generate PAE values useful for QC purposes.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accent6"/>
                </a:solidFill>
                <a:effectLst/>
                <a:latin typeface="Consolas" panose="020B0609020204030204" pitchFamily="49" charset="0"/>
              </a:rPr>
              <a:t>multimer</a:t>
            </a:r>
            <a:r>
              <a:rPr kumimoji="0" lang="en-US" altLang="en-US" b="0" i="0" u="none" strike="noStrike" cap="none" normalizeH="0" baseline="0" dirty="0">
                <a:ln>
                  <a:noFill/>
                </a:ln>
                <a:solidFill>
                  <a:schemeClr val="tx1"/>
                </a:solidFill>
                <a:effectLst/>
              </a:rPr>
              <a:t>: This is the </a:t>
            </a:r>
            <a:r>
              <a:rPr kumimoji="0" lang="en-US" altLang="en-US" b="0" i="0" u="none" strike="noStrike" cap="none" normalizeH="0" baseline="0" dirty="0" err="1">
                <a:ln>
                  <a:noFill/>
                </a:ln>
                <a:solidFill>
                  <a:schemeClr val="tx1"/>
                </a:solidFill>
                <a:effectLst/>
                <a:hlinkClick r:id="rId3"/>
              </a:rPr>
              <a:t>AlphaFold</a:t>
            </a:r>
            <a:r>
              <a:rPr kumimoji="0" lang="en-US" altLang="en-US" b="0" i="0" u="none" strike="noStrike" cap="none" normalizeH="0" baseline="0" dirty="0">
                <a:ln>
                  <a:noFill/>
                </a:ln>
                <a:solidFill>
                  <a:schemeClr val="tx1"/>
                </a:solidFill>
                <a:effectLst/>
                <a:hlinkClick r:id="rId3"/>
              </a:rPr>
              <a:t>-Multimer</a:t>
            </a:r>
            <a:r>
              <a:rPr kumimoji="0" lang="en-US" altLang="en-US" b="0" i="0" u="none" strike="noStrike" cap="none" normalizeH="0" baseline="0" dirty="0">
                <a:ln>
                  <a:noFill/>
                </a:ln>
                <a:solidFill>
                  <a:schemeClr val="tx1"/>
                </a:solidFill>
                <a:effectLst/>
              </a:rPr>
              <a:t> model. To use this model, provide a multi-sequence FASTA file. In addition, the </a:t>
            </a:r>
            <a:r>
              <a:rPr kumimoji="0" lang="en-US" altLang="en-US" b="0" i="0" u="none" strike="noStrike" cap="none" normalizeH="0" baseline="0" dirty="0" err="1">
                <a:ln>
                  <a:noFill/>
                </a:ln>
                <a:solidFill>
                  <a:schemeClr val="tx1"/>
                </a:solidFill>
                <a:effectLst/>
              </a:rPr>
              <a:t>UniProt</a:t>
            </a:r>
            <a:r>
              <a:rPr kumimoji="0" lang="en-US" altLang="en-US" b="0" i="0" u="none" strike="noStrike" cap="none" normalizeH="0" baseline="0" dirty="0">
                <a:ln>
                  <a:noFill/>
                </a:ln>
                <a:solidFill>
                  <a:schemeClr val="tx1"/>
                </a:solidFill>
                <a:effectLst/>
              </a:rPr>
              <a:t> database should have been downloaded.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175337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39EF3-7B48-5386-75E2-04F5D7F5DA96}"/>
              </a:ext>
            </a:extLst>
          </p:cNvPr>
          <p:cNvSpPr>
            <a:spLocks noGrp="1"/>
          </p:cNvSpPr>
          <p:nvPr>
            <p:ph type="title"/>
          </p:nvPr>
        </p:nvSpPr>
        <p:spPr/>
        <p:txBody>
          <a:bodyPr/>
          <a:lstStyle/>
          <a:p>
            <a:r>
              <a:rPr lang="en-US" cap="none" dirty="0">
                <a:latin typeface="Consolas" panose="020B0609020204030204" pitchFamily="49" charset="0"/>
                <a:cs typeface="Courier New" panose="02070309020205020404" pitchFamily="49" charset="0"/>
              </a:rPr>
              <a:t>--</a:t>
            </a:r>
            <a:r>
              <a:rPr lang="en-US" cap="none" dirty="0" err="1">
                <a:latin typeface="Consolas" panose="020B0609020204030204" pitchFamily="49" charset="0"/>
                <a:cs typeface="Courier New" panose="02070309020205020404" pitchFamily="49" charset="0"/>
              </a:rPr>
              <a:t>max_template_date</a:t>
            </a:r>
            <a:r>
              <a:rPr lang="en-US" cap="none" dirty="0">
                <a:latin typeface="Consolas" panose="020B0609020204030204" pitchFamily="49" charset="0"/>
                <a:cs typeface="Courier New" panose="02070309020205020404" pitchFamily="49" charset="0"/>
              </a:rPr>
              <a:t>=</a:t>
            </a:r>
          </a:p>
        </p:txBody>
      </p:sp>
      <p:sp>
        <p:nvSpPr>
          <p:cNvPr id="5" name="Rectangle 2">
            <a:extLst>
              <a:ext uri="{FF2B5EF4-FFF2-40B4-BE49-F238E27FC236}">
                <a16:creationId xmlns:a16="http://schemas.microsoft.com/office/drawing/2014/main" id="{63ACC37F-7998-18A0-E585-1CCF323A8ABA}"/>
              </a:ext>
            </a:extLst>
          </p:cNvPr>
          <p:cNvSpPr>
            <a:spLocks noGrp="1" noChangeArrowheads="1"/>
          </p:cNvSpPr>
          <p:nvPr>
            <p:ph idx="1"/>
          </p:nvPr>
        </p:nvSpPr>
        <p:spPr bwMode="auto">
          <a:xfrm>
            <a:off x="1050879" y="2561795"/>
            <a:ext cx="1013567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rPr>
              <a:t>You must provide a value for </a:t>
            </a:r>
            <a:r>
              <a:rPr kumimoji="0" lang="en-US" altLang="en-US" sz="2400" b="0" i="0" u="none" strike="noStrike" cap="none" normalizeH="0" baseline="0" dirty="0">
                <a:ln>
                  <a:noFill/>
                </a:ln>
                <a:solidFill>
                  <a:schemeClr val="tx1"/>
                </a:solidFill>
                <a:effectLst/>
                <a:latin typeface="Consolas" panose="020B0609020204030204" pitchFamily="49" charset="0"/>
              </a:rPr>
              <a:t>--</a:t>
            </a:r>
            <a:r>
              <a:rPr kumimoji="0" lang="en-US" altLang="en-US" sz="2400" b="0" i="0" u="none" strike="noStrike" cap="none" normalizeH="0" baseline="0" dirty="0" err="1">
                <a:ln>
                  <a:noFill/>
                </a:ln>
                <a:solidFill>
                  <a:schemeClr val="tx1"/>
                </a:solidFill>
                <a:effectLst/>
                <a:latin typeface="Consolas" panose="020B0609020204030204" pitchFamily="49" charset="0"/>
              </a:rPr>
              <a:t>max_template_date</a:t>
            </a:r>
            <a:r>
              <a:rPr kumimoji="0" lang="en-US" altLang="en-US" sz="2400" b="0" i="0" u="none" strike="noStrike" cap="none" normalizeH="0" baseline="0" dirty="0">
                <a:ln>
                  <a:noFill/>
                </a:ln>
                <a:solidFill>
                  <a:schemeClr val="tx1"/>
                </a:solidFill>
                <a:effectLst/>
              </a:rPr>
              <a:t>. If you are predicting the structure of a protein that is already in PDB and you wish to avoid using it as a template, then </a:t>
            </a:r>
            <a:r>
              <a:rPr kumimoji="0" lang="en-US" altLang="en-US" sz="2400" b="0" i="0" u="none" strike="noStrike" cap="none" normalizeH="0" baseline="0" dirty="0" err="1">
                <a:ln>
                  <a:noFill/>
                </a:ln>
                <a:solidFill>
                  <a:schemeClr val="tx1"/>
                </a:solidFill>
                <a:effectLst/>
                <a:latin typeface="Consolas" panose="020B0609020204030204" pitchFamily="49" charset="0"/>
              </a:rPr>
              <a:t>max_template_date</a:t>
            </a:r>
            <a:r>
              <a:rPr kumimoji="0" lang="en-US" altLang="en-US" sz="2400" b="0" i="0" u="none" strike="noStrike" cap="none" normalizeH="0" baseline="0" dirty="0">
                <a:ln>
                  <a:noFill/>
                </a:ln>
                <a:solidFill>
                  <a:schemeClr val="tx1"/>
                </a:solidFill>
                <a:effectLst/>
                <a:latin typeface="Consolas" panose="020B0609020204030204" pitchFamily="49" charset="0"/>
              </a:rPr>
              <a:t> </a:t>
            </a:r>
            <a:r>
              <a:rPr kumimoji="0" lang="en-US" altLang="en-US" sz="2400" b="0" i="0" u="none" strike="noStrike" cap="none" normalizeH="0" baseline="0" dirty="0">
                <a:ln>
                  <a:noFill/>
                </a:ln>
                <a:solidFill>
                  <a:schemeClr val="tx1"/>
                </a:solidFill>
                <a:effectLst/>
              </a:rPr>
              <a:t>must be set to be before the release date of the structure. If you do not need to specify a date, by default you can set today’s date. For example, if you are running the simulation on August 7th, 2021, set </a:t>
            </a:r>
            <a:r>
              <a:rPr kumimoji="0" lang="en-US" altLang="en-US" sz="2400" b="0" i="0" u="none" strike="noStrike" cap="none" normalizeH="0" baseline="0" dirty="0">
                <a:ln>
                  <a:noFill/>
                </a:ln>
                <a:solidFill>
                  <a:schemeClr val="tx1"/>
                </a:solidFill>
                <a:effectLst/>
                <a:latin typeface="Consolas" panose="020B0609020204030204" pitchFamily="49" charset="0"/>
              </a:rPr>
              <a:t>--</a:t>
            </a:r>
            <a:r>
              <a:rPr kumimoji="0" lang="en-US" altLang="en-US" sz="2400" b="0" i="0" u="none" strike="noStrike" cap="none" normalizeH="0" baseline="0" dirty="0" err="1">
                <a:ln>
                  <a:noFill/>
                </a:ln>
                <a:solidFill>
                  <a:schemeClr val="tx1"/>
                </a:solidFill>
                <a:effectLst/>
                <a:latin typeface="Consolas" panose="020B0609020204030204" pitchFamily="49" charset="0"/>
              </a:rPr>
              <a:t>max_template_date</a:t>
            </a:r>
            <a:r>
              <a:rPr kumimoji="0" lang="en-US" altLang="en-US" sz="2400" b="0" i="0" u="none" strike="noStrike" cap="none" normalizeH="0" baseline="0" dirty="0">
                <a:ln>
                  <a:noFill/>
                </a:ln>
                <a:solidFill>
                  <a:schemeClr val="tx1"/>
                </a:solidFill>
                <a:effectLst/>
                <a:latin typeface="Consolas" panose="020B0609020204030204" pitchFamily="49" charset="0"/>
              </a:rPr>
              <a:t> = 2021-08-07</a:t>
            </a:r>
            <a:r>
              <a:rPr kumimoji="0" lang="en-US" altLang="en-US" sz="24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8515709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F1FB6-AB84-D34C-4521-C91BB1888E2A}"/>
              </a:ext>
            </a:extLst>
          </p:cNvPr>
          <p:cNvSpPr>
            <a:spLocks noGrp="1"/>
          </p:cNvSpPr>
          <p:nvPr>
            <p:ph type="title"/>
          </p:nvPr>
        </p:nvSpPr>
        <p:spPr/>
        <p:txBody>
          <a:bodyPr/>
          <a:lstStyle/>
          <a:p>
            <a:r>
              <a:rPr lang="en-US" cap="none" dirty="0">
                <a:latin typeface="Consolas" panose="020B0609020204030204" pitchFamily="49" charset="0"/>
              </a:rPr>
              <a:t>--</a:t>
            </a:r>
            <a:r>
              <a:rPr lang="en-US" cap="none" dirty="0" err="1">
                <a:latin typeface="Consolas" panose="020B0609020204030204" pitchFamily="49" charset="0"/>
              </a:rPr>
              <a:t>db_preset</a:t>
            </a:r>
            <a:r>
              <a:rPr lang="en-US" cap="none" dirty="0">
                <a:latin typeface="Consolas" panose="020B0609020204030204" pitchFamily="49" charset="0"/>
              </a:rPr>
              <a:t>=</a:t>
            </a:r>
          </a:p>
        </p:txBody>
      </p:sp>
      <p:sp>
        <p:nvSpPr>
          <p:cNvPr id="3" name="Content Placeholder 2">
            <a:extLst>
              <a:ext uri="{FF2B5EF4-FFF2-40B4-BE49-F238E27FC236}">
                <a16:creationId xmlns:a16="http://schemas.microsoft.com/office/drawing/2014/main" id="{111308E6-3EA9-961F-776A-520BB87CEFF2}"/>
              </a:ext>
            </a:extLst>
          </p:cNvPr>
          <p:cNvSpPr>
            <a:spLocks noGrp="1"/>
          </p:cNvSpPr>
          <p:nvPr>
            <p:ph idx="1"/>
          </p:nvPr>
        </p:nvSpPr>
        <p:spPr/>
        <p:txBody>
          <a:bodyPr/>
          <a:lstStyle/>
          <a:p>
            <a:pPr>
              <a:buFont typeface="Arial" panose="020B0604020202020204" pitchFamily="34" charset="0"/>
              <a:buChar char="•"/>
            </a:pPr>
            <a:r>
              <a:rPr lang="en-US" dirty="0"/>
              <a:t>controls MSA speed/quality tradeoff</a:t>
            </a:r>
            <a:endParaRPr lang="en-US" b="1" dirty="0">
              <a:latin typeface="Consolas" panose="020B0609020204030204" pitchFamily="49" charset="0"/>
            </a:endParaRPr>
          </a:p>
          <a:p>
            <a:pPr>
              <a:buFont typeface="Arial" panose="020B0604020202020204" pitchFamily="34" charset="0"/>
              <a:buChar char="•"/>
            </a:pPr>
            <a:r>
              <a:rPr lang="en-US" b="1" dirty="0" err="1">
                <a:latin typeface="Consolas" panose="020B0609020204030204" pitchFamily="49" charset="0"/>
              </a:rPr>
              <a:t>reduced_dbs</a:t>
            </a:r>
            <a:r>
              <a:rPr lang="en-US" dirty="0"/>
              <a:t>: This preset is optimized for speed and lower hardware requirements. It runs with a reduced version of the BFD database. It requires 8 CPU cores (vCPUs), 8 GB of RAM, and 600 GB of disk space.</a:t>
            </a:r>
          </a:p>
          <a:p>
            <a:pPr>
              <a:buFont typeface="Arial" panose="020B0604020202020204" pitchFamily="34" charset="0"/>
              <a:buChar char="•"/>
            </a:pPr>
            <a:r>
              <a:rPr lang="en-US" b="1" dirty="0" err="1">
                <a:latin typeface="Consolas" panose="020B0609020204030204" pitchFamily="49" charset="0"/>
              </a:rPr>
              <a:t>full_dbs</a:t>
            </a:r>
            <a:r>
              <a:rPr lang="en-US" dirty="0"/>
              <a:t>: This runs with all genetic databases used at CASP14.</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If you change </a:t>
            </a:r>
            <a:r>
              <a:rPr lang="en-US" dirty="0" err="1"/>
              <a:t>db_preset</a:t>
            </a:r>
            <a:r>
              <a:rPr lang="en-US" dirty="0"/>
              <a:t>, you must change database path arguments too</a:t>
            </a:r>
          </a:p>
          <a:p>
            <a:pPr>
              <a:buFont typeface="Arial" panose="020B0604020202020204" pitchFamily="34" charset="0"/>
              <a:buChar char="•"/>
            </a:pPr>
            <a:r>
              <a:rPr lang="en-US" dirty="0"/>
              <a:t>See example scripts for different use-cases</a:t>
            </a:r>
          </a:p>
          <a:p>
            <a:endParaRPr lang="en-US" dirty="0"/>
          </a:p>
        </p:txBody>
      </p:sp>
    </p:spTree>
    <p:extLst>
      <p:ext uri="{BB962C8B-B14F-4D97-AF65-F5344CB8AC3E}">
        <p14:creationId xmlns:p14="http://schemas.microsoft.com/office/powerpoint/2010/main" val="958980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19"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9"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20" name="Rectangle 13">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5">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5440670"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205E184-4CDD-C215-62AA-27F55EE4BA37}"/>
              </a:ext>
            </a:extLst>
          </p:cNvPr>
          <p:cNvSpPr>
            <a:spLocks noGrp="1"/>
          </p:cNvSpPr>
          <p:nvPr>
            <p:ph type="title"/>
          </p:nvPr>
        </p:nvSpPr>
        <p:spPr>
          <a:xfrm>
            <a:off x="773408" y="992094"/>
            <a:ext cx="3760499" cy="2795160"/>
          </a:xfrm>
        </p:spPr>
        <p:txBody>
          <a:bodyPr vert="horz" lIns="91440" tIns="45720" rIns="91440" bIns="45720" rtlCol="0" anchor="b">
            <a:normAutofit/>
          </a:bodyPr>
          <a:lstStyle/>
          <a:p>
            <a:pPr algn="ctr"/>
            <a:r>
              <a:rPr lang="en-US"/>
              <a:t>Outputs</a:t>
            </a:r>
          </a:p>
        </p:txBody>
      </p:sp>
      <p:pic>
        <p:nvPicPr>
          <p:cNvPr id="5" name="Picture 4">
            <a:extLst>
              <a:ext uri="{FF2B5EF4-FFF2-40B4-BE49-F238E27FC236}">
                <a16:creationId xmlns:a16="http://schemas.microsoft.com/office/drawing/2014/main" id="{D10A815B-53DD-9DBA-E8C1-3D4477C4BB8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364974" y="-4059"/>
            <a:ext cx="4631889" cy="6862059"/>
          </a:xfrm>
          <a:prstGeom prst="rect">
            <a:avLst/>
          </a:prstGeom>
        </p:spPr>
      </p:pic>
    </p:spTree>
    <p:extLst>
      <p:ext uri="{BB962C8B-B14F-4D97-AF65-F5344CB8AC3E}">
        <p14:creationId xmlns:p14="http://schemas.microsoft.com/office/powerpoint/2010/main" val="354095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6" name="Ink 15">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18" name="Rectangle 17">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B3166703-D34F-4504-EA7D-C014D1286907}"/>
              </a:ext>
            </a:extLst>
          </p:cNvPr>
          <p:cNvSpPr>
            <a:spLocks noGrp="1"/>
          </p:cNvSpPr>
          <p:nvPr>
            <p:ph type="title"/>
          </p:nvPr>
        </p:nvSpPr>
        <p:spPr>
          <a:xfrm>
            <a:off x="176645" y="509587"/>
            <a:ext cx="8196495" cy="742951"/>
          </a:xfrm>
        </p:spPr>
        <p:txBody>
          <a:bodyPr vert="horz" lIns="91440" tIns="45720" rIns="91440" bIns="45720" rtlCol="0" anchor="ctr">
            <a:normAutofit/>
          </a:bodyPr>
          <a:lstStyle/>
          <a:p>
            <a:pPr>
              <a:lnSpc>
                <a:spcPct val="100000"/>
              </a:lnSpc>
            </a:pPr>
            <a:r>
              <a:rPr lang="en-US" sz="2400" cap="none" dirty="0"/>
              <a:t>CB1_short_msa_sequence_coverage.pdf</a:t>
            </a:r>
          </a:p>
        </p:txBody>
      </p:sp>
      <p:pic>
        <p:nvPicPr>
          <p:cNvPr id="9" name="Content Placeholder 8" descr="Chart&#10;&#10;Description automatically generated with low confidence">
            <a:extLst>
              <a:ext uri="{FF2B5EF4-FFF2-40B4-BE49-F238E27FC236}">
                <a16:creationId xmlns:a16="http://schemas.microsoft.com/office/drawing/2014/main" id="{A48AE881-4FCB-6DD5-DC0F-E4BFE022485E}"/>
              </a:ext>
            </a:extLst>
          </p:cNvPr>
          <p:cNvPicPr>
            <a:picLocks noGrp="1" noChangeAspect="1"/>
          </p:cNvPicPr>
          <p:nvPr>
            <p:ph idx="1"/>
          </p:nvPr>
        </p:nvPicPr>
        <p:blipFill rotWithShape="1">
          <a:blip r:embed="rId6" cstate="email">
            <a:extLst>
              <a:ext uri="{28A0092B-C50C-407E-A947-70E740481C1C}">
                <a14:useLocalDpi xmlns:a14="http://schemas.microsoft.com/office/drawing/2010/main"/>
              </a:ext>
            </a:extLst>
          </a:blip>
          <a:stretch/>
        </p:blipFill>
        <p:spPr>
          <a:xfrm>
            <a:off x="2315340" y="2124075"/>
            <a:ext cx="7549445" cy="4076700"/>
          </a:xfrm>
          <a:prstGeom prst="rect">
            <a:avLst/>
          </a:prstGeom>
        </p:spPr>
      </p:pic>
      <p:sp>
        <p:nvSpPr>
          <p:cNvPr id="22" name="Freeform: Shape 21">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8561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BAB0BC72-1C3A-421F-AB0A-D480DA93F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28763" cy="6858000"/>
          </a:xfrm>
          <a:custGeom>
            <a:avLst/>
            <a:gdLst>
              <a:gd name="connsiteX0" fmla="*/ 0 w 7228763"/>
              <a:gd name="connsiteY0" fmla="*/ 0 h 6858000"/>
              <a:gd name="connsiteX1" fmla="*/ 501961 w 7228763"/>
              <a:gd name="connsiteY1" fmla="*/ 0 h 6858000"/>
              <a:gd name="connsiteX2" fmla="*/ 723901 w 7228763"/>
              <a:gd name="connsiteY2" fmla="*/ 0 h 6858000"/>
              <a:gd name="connsiteX3" fmla="*/ 7228583 w 7228763"/>
              <a:gd name="connsiteY3" fmla="*/ 0 h 6858000"/>
              <a:gd name="connsiteX4" fmla="*/ 7228763 w 7228763"/>
              <a:gd name="connsiteY4" fmla="*/ 1 h 6858000"/>
              <a:gd name="connsiteX5" fmla="*/ 7221350 w 7228763"/>
              <a:gd name="connsiteY5" fmla="*/ 30700 h 6858000"/>
              <a:gd name="connsiteX6" fmla="*/ 7199900 w 7228763"/>
              <a:gd name="connsiteY6" fmla="*/ 310025 h 6858000"/>
              <a:gd name="connsiteX7" fmla="*/ 7214938 w 7228763"/>
              <a:gd name="connsiteY7" fmla="*/ 443960 h 6858000"/>
              <a:gd name="connsiteX8" fmla="*/ 7174238 w 7228763"/>
              <a:gd name="connsiteY8" fmla="*/ 642659 h 6858000"/>
              <a:gd name="connsiteX9" fmla="*/ 7166213 w 7228763"/>
              <a:gd name="connsiteY9" fmla="*/ 673307 h 6858000"/>
              <a:gd name="connsiteX10" fmla="*/ 7128963 w 7228763"/>
              <a:gd name="connsiteY10" fmla="*/ 839641 h 6858000"/>
              <a:gd name="connsiteX11" fmla="*/ 7066183 w 7228763"/>
              <a:gd name="connsiteY11" fmla="*/ 958357 h 6858000"/>
              <a:gd name="connsiteX12" fmla="*/ 7070620 w 7228763"/>
              <a:gd name="connsiteY12" fmla="*/ 963398 h 6858000"/>
              <a:gd name="connsiteX13" fmla="*/ 7022851 w 7228763"/>
              <a:gd name="connsiteY13" fmla="*/ 1117169 h 6858000"/>
              <a:gd name="connsiteX14" fmla="*/ 7019920 w 7228763"/>
              <a:gd name="connsiteY14" fmla="*/ 1144352 h 6858000"/>
              <a:gd name="connsiteX15" fmla="*/ 7021476 w 7228763"/>
              <a:gd name="connsiteY15" fmla="*/ 1164484 h 6858000"/>
              <a:gd name="connsiteX16" fmla="*/ 7005576 w 7228763"/>
              <a:gd name="connsiteY16" fmla="*/ 1213829 h 6858000"/>
              <a:gd name="connsiteX17" fmla="*/ 6970919 w 7228763"/>
              <a:gd name="connsiteY17" fmla="*/ 1294823 h 6858000"/>
              <a:gd name="connsiteX18" fmla="*/ 6965413 w 7228763"/>
              <a:gd name="connsiteY18" fmla="*/ 1312193 h 6858000"/>
              <a:gd name="connsiteX19" fmla="*/ 6968106 w 7228763"/>
              <a:gd name="connsiteY19" fmla="*/ 1327626 h 6858000"/>
              <a:gd name="connsiteX20" fmla="*/ 6975202 w 7228763"/>
              <a:gd name="connsiteY20" fmla="*/ 1331644 h 6858000"/>
              <a:gd name="connsiteX21" fmla="*/ 6973366 w 7228763"/>
              <a:gd name="connsiteY21" fmla="*/ 1341276 h 6858000"/>
              <a:gd name="connsiteX22" fmla="*/ 6974428 w 7228763"/>
              <a:gd name="connsiteY22" fmla="*/ 1343945 h 6858000"/>
              <a:gd name="connsiteX23" fmla="*/ 6978971 w 7228763"/>
              <a:gd name="connsiteY23" fmla="*/ 1359134 h 6858000"/>
              <a:gd name="connsiteX24" fmla="*/ 6946335 w 7228763"/>
              <a:gd name="connsiteY24" fmla="*/ 1427803 h 6858000"/>
              <a:gd name="connsiteX25" fmla="*/ 6907208 w 7228763"/>
              <a:gd name="connsiteY25" fmla="*/ 1540278 h 6858000"/>
              <a:gd name="connsiteX26" fmla="*/ 6901698 w 7228763"/>
              <a:gd name="connsiteY26" fmla="*/ 1547262 h 6858000"/>
              <a:gd name="connsiteX27" fmla="*/ 6902877 w 7228763"/>
              <a:gd name="connsiteY27" fmla="*/ 1577056 h 6858000"/>
              <a:gd name="connsiteX28" fmla="*/ 6904067 w 7228763"/>
              <a:gd name="connsiteY28" fmla="*/ 1595898 h 6858000"/>
              <a:gd name="connsiteX29" fmla="*/ 6891817 w 7228763"/>
              <a:gd name="connsiteY29" fmla="*/ 1703726 h 6858000"/>
              <a:gd name="connsiteX30" fmla="*/ 6898520 w 7228763"/>
              <a:gd name="connsiteY30" fmla="*/ 1809535 h 6858000"/>
              <a:gd name="connsiteX31" fmla="*/ 6897783 w 7228763"/>
              <a:gd name="connsiteY31" fmla="*/ 2018310 h 6858000"/>
              <a:gd name="connsiteX32" fmla="*/ 6887647 w 7228763"/>
              <a:gd name="connsiteY32" fmla="*/ 2071355 h 6858000"/>
              <a:gd name="connsiteX33" fmla="*/ 6888952 w 7228763"/>
              <a:gd name="connsiteY33" fmla="*/ 2141166 h 6858000"/>
              <a:gd name="connsiteX34" fmla="*/ 6887101 w 7228763"/>
              <a:gd name="connsiteY34" fmla="*/ 2154548 h 6858000"/>
              <a:gd name="connsiteX35" fmla="*/ 6880519 w 7228763"/>
              <a:gd name="connsiteY35" fmla="*/ 2158153 h 6858000"/>
              <a:gd name="connsiteX36" fmla="*/ 6873389 w 7228763"/>
              <a:gd name="connsiteY36" fmla="*/ 2178174 h 6858000"/>
              <a:gd name="connsiteX37" fmla="*/ 6871679 w 7228763"/>
              <a:gd name="connsiteY37" fmla="*/ 2202858 h 6858000"/>
              <a:gd name="connsiteX38" fmla="*/ 6870321 w 7228763"/>
              <a:gd name="connsiteY38" fmla="*/ 2320214 h 6858000"/>
              <a:gd name="connsiteX39" fmla="*/ 6857787 w 7228763"/>
              <a:gd name="connsiteY39" fmla="*/ 2417011 h 6858000"/>
              <a:gd name="connsiteX40" fmla="*/ 6850905 w 7228763"/>
              <a:gd name="connsiteY40" fmla="*/ 2454207 h 6858000"/>
              <a:gd name="connsiteX41" fmla="*/ 6848900 w 7228763"/>
              <a:gd name="connsiteY41" fmla="*/ 2487203 h 6858000"/>
              <a:gd name="connsiteX42" fmla="*/ 6837487 w 7228763"/>
              <a:gd name="connsiteY42" fmla="*/ 2512282 h 6858000"/>
              <a:gd name="connsiteX43" fmla="*/ 6838494 w 7228763"/>
              <a:gd name="connsiteY43" fmla="*/ 2514318 h 6858000"/>
              <a:gd name="connsiteX44" fmla="*/ 6863982 w 7228763"/>
              <a:gd name="connsiteY44" fmla="*/ 2574334 h 6858000"/>
              <a:gd name="connsiteX45" fmla="*/ 6862893 w 7228763"/>
              <a:gd name="connsiteY45" fmla="*/ 2579877 h 6858000"/>
              <a:gd name="connsiteX46" fmla="*/ 6863047 w 7228763"/>
              <a:gd name="connsiteY46" fmla="*/ 2608928 h 6858000"/>
              <a:gd name="connsiteX47" fmla="*/ 6862462 w 7228763"/>
              <a:gd name="connsiteY47" fmla="*/ 2613111 h 6858000"/>
              <a:gd name="connsiteX48" fmla="*/ 6854084 w 7228763"/>
              <a:gd name="connsiteY48" fmla="*/ 2621996 h 6858000"/>
              <a:gd name="connsiteX49" fmla="*/ 6856559 w 7228763"/>
              <a:gd name="connsiteY49" fmla="*/ 2634265 h 6858000"/>
              <a:gd name="connsiteX50" fmla="*/ 6847985 w 7228763"/>
              <a:gd name="connsiteY50" fmla="*/ 2647237 h 6858000"/>
              <a:gd name="connsiteX51" fmla="*/ 6854115 w 7228763"/>
              <a:gd name="connsiteY51" fmla="*/ 2650786 h 6858000"/>
              <a:gd name="connsiteX52" fmla="*/ 6859942 w 7228763"/>
              <a:gd name="connsiteY52" fmla="*/ 2661993 h 6858000"/>
              <a:gd name="connsiteX53" fmla="*/ 6851884 w 7228763"/>
              <a:gd name="connsiteY53" fmla="*/ 2670949 h 6858000"/>
              <a:gd name="connsiteX54" fmla="*/ 6846115 w 7228763"/>
              <a:gd name="connsiteY54" fmla="*/ 2690255 h 6858000"/>
              <a:gd name="connsiteX55" fmla="*/ 6846964 w 7228763"/>
              <a:gd name="connsiteY55" fmla="*/ 2695683 h 6858000"/>
              <a:gd name="connsiteX56" fmla="*/ 6836011 w 7228763"/>
              <a:gd name="connsiteY56" fmla="*/ 2713964 h 6858000"/>
              <a:gd name="connsiteX57" fmla="*/ 6830478 w 7228763"/>
              <a:gd name="connsiteY57" fmla="*/ 2730175 h 6858000"/>
              <a:gd name="connsiteX58" fmla="*/ 6841091 w 7228763"/>
              <a:gd name="connsiteY58" fmla="*/ 2763497 h 6858000"/>
              <a:gd name="connsiteX59" fmla="*/ 6803520 w 7228763"/>
              <a:gd name="connsiteY59" fmla="*/ 3051539 h 6858000"/>
              <a:gd name="connsiteX60" fmla="*/ 6733280 w 7228763"/>
              <a:gd name="connsiteY60" fmla="*/ 3335396 h 6858000"/>
              <a:gd name="connsiteX61" fmla="*/ 6735884 w 7228763"/>
              <a:gd name="connsiteY61" fmla="*/ 3456509 h 6858000"/>
              <a:gd name="connsiteX62" fmla="*/ 6715764 w 7228763"/>
              <a:gd name="connsiteY62" fmla="*/ 3531827 h 6858000"/>
              <a:gd name="connsiteX63" fmla="*/ 6730329 w 7228763"/>
              <a:gd name="connsiteY63" fmla="*/ 3570877 h 6858000"/>
              <a:gd name="connsiteX64" fmla="*/ 6727426 w 7228763"/>
              <a:gd name="connsiteY64" fmla="*/ 3583849 h 6858000"/>
              <a:gd name="connsiteX65" fmla="*/ 6718706 w 7228763"/>
              <a:gd name="connsiteY65" fmla="*/ 3592763 h 6858000"/>
              <a:gd name="connsiteX66" fmla="*/ 6693350 w 7228763"/>
              <a:gd name="connsiteY66" fmla="*/ 3653485 h 6858000"/>
              <a:gd name="connsiteX67" fmla="*/ 6685983 w 7228763"/>
              <a:gd name="connsiteY67" fmla="*/ 3670528 h 6858000"/>
              <a:gd name="connsiteX68" fmla="*/ 6687033 w 7228763"/>
              <a:gd name="connsiteY68" fmla="*/ 3685990 h 6858000"/>
              <a:gd name="connsiteX69" fmla="*/ 6693711 w 7228763"/>
              <a:gd name="connsiteY69" fmla="*/ 3690283 h 6858000"/>
              <a:gd name="connsiteX70" fmla="*/ 6690843 w 7228763"/>
              <a:gd name="connsiteY70" fmla="*/ 3699787 h 6858000"/>
              <a:gd name="connsiteX71" fmla="*/ 6691624 w 7228763"/>
              <a:gd name="connsiteY71" fmla="*/ 3702486 h 6858000"/>
              <a:gd name="connsiteX72" fmla="*/ 6694549 w 7228763"/>
              <a:gd name="connsiteY72" fmla="*/ 3717784 h 6858000"/>
              <a:gd name="connsiteX73" fmla="*/ 6662489 w 7228763"/>
              <a:gd name="connsiteY73" fmla="*/ 3746229 h 6858000"/>
              <a:gd name="connsiteX74" fmla="*/ 6575429 w 7228763"/>
              <a:gd name="connsiteY74" fmla="*/ 3924910 h 6858000"/>
              <a:gd name="connsiteX75" fmla="*/ 6538994 w 7228763"/>
              <a:gd name="connsiteY75" fmla="*/ 3989353 h 6858000"/>
              <a:gd name="connsiteX76" fmla="*/ 6535698 w 7228763"/>
              <a:gd name="connsiteY76" fmla="*/ 4033899 h 6858000"/>
              <a:gd name="connsiteX77" fmla="*/ 6527053 w 7228763"/>
              <a:gd name="connsiteY77" fmla="*/ 4142250 h 6858000"/>
              <a:gd name="connsiteX78" fmla="*/ 6501843 w 7228763"/>
              <a:gd name="connsiteY78" fmla="*/ 4329442 h 6858000"/>
              <a:gd name="connsiteX79" fmla="*/ 6489841 w 7228763"/>
              <a:gd name="connsiteY79" fmla="*/ 4456184 h 6858000"/>
              <a:gd name="connsiteX80" fmla="*/ 6482918 w 7228763"/>
              <a:gd name="connsiteY80" fmla="*/ 4468478 h 6858000"/>
              <a:gd name="connsiteX81" fmla="*/ 6484019 w 7228763"/>
              <a:gd name="connsiteY81" fmla="*/ 4469862 h 6858000"/>
              <a:gd name="connsiteX82" fmla="*/ 6481759 w 7228763"/>
              <a:gd name="connsiteY82" fmla="*/ 4483797 h 6858000"/>
              <a:gd name="connsiteX83" fmla="*/ 6477370 w 7228763"/>
              <a:gd name="connsiteY83" fmla="*/ 4487091 h 6858000"/>
              <a:gd name="connsiteX84" fmla="*/ 6474598 w 7228763"/>
              <a:gd name="connsiteY84" fmla="*/ 4496728 h 6858000"/>
              <a:gd name="connsiteX85" fmla="*/ 6465848 w 7228763"/>
              <a:gd name="connsiteY85" fmla="*/ 4515918 h 6858000"/>
              <a:gd name="connsiteX86" fmla="*/ 6467296 w 7228763"/>
              <a:gd name="connsiteY86" fmla="*/ 4519316 h 6858000"/>
              <a:gd name="connsiteX87" fmla="*/ 6458903 w 7228763"/>
              <a:gd name="connsiteY87" fmla="*/ 4547957 h 6858000"/>
              <a:gd name="connsiteX88" fmla="*/ 6460248 w 7228763"/>
              <a:gd name="connsiteY88" fmla="*/ 4548262 h 6858000"/>
              <a:gd name="connsiteX89" fmla="*/ 6464276 w 7228763"/>
              <a:gd name="connsiteY89" fmla="*/ 4555939 h 6858000"/>
              <a:gd name="connsiteX90" fmla="*/ 6468635 w 7228763"/>
              <a:gd name="connsiteY90" fmla="*/ 4570815 h 6858000"/>
              <a:gd name="connsiteX91" fmla="*/ 6488206 w 7228763"/>
              <a:gd name="connsiteY91" fmla="*/ 4633846 h 6858000"/>
              <a:gd name="connsiteX92" fmla="*/ 6487272 w 7228763"/>
              <a:gd name="connsiteY92" fmla="*/ 4639816 h 6858000"/>
              <a:gd name="connsiteX93" fmla="*/ 6487581 w 7228763"/>
              <a:gd name="connsiteY93" fmla="*/ 4639923 h 6858000"/>
              <a:gd name="connsiteX94" fmla="*/ 6487249 w 7228763"/>
              <a:gd name="connsiteY94" fmla="*/ 4646192 h 6858000"/>
              <a:gd name="connsiteX95" fmla="*/ 6485570 w 7228763"/>
              <a:gd name="connsiteY95" fmla="*/ 4650706 h 6858000"/>
              <a:gd name="connsiteX96" fmla="*/ 6483759 w 7228763"/>
              <a:gd name="connsiteY96" fmla="*/ 4662290 h 6858000"/>
              <a:gd name="connsiteX97" fmla="*/ 6485315 w 7228763"/>
              <a:gd name="connsiteY97" fmla="*/ 4666180 h 6858000"/>
              <a:gd name="connsiteX98" fmla="*/ 6489077 w 7228763"/>
              <a:gd name="connsiteY98" fmla="*/ 4667585 h 6858000"/>
              <a:gd name="connsiteX99" fmla="*/ 6488467 w 7228763"/>
              <a:gd name="connsiteY99" fmla="*/ 4668660 h 6858000"/>
              <a:gd name="connsiteX100" fmla="*/ 6496179 w 7228763"/>
              <a:gd name="connsiteY100" fmla="*/ 4689807 h 6858000"/>
              <a:gd name="connsiteX101" fmla="*/ 6500957 w 7228763"/>
              <a:gd name="connsiteY101" fmla="*/ 4737890 h 6858000"/>
              <a:gd name="connsiteX102" fmla="*/ 6498641 w 7228763"/>
              <a:gd name="connsiteY102" fmla="*/ 4765657 h 6858000"/>
              <a:gd name="connsiteX103" fmla="*/ 6497829 w 7228763"/>
              <a:gd name="connsiteY103" fmla="*/ 4841463 h 6858000"/>
              <a:gd name="connsiteX104" fmla="*/ 6521578 w 7228763"/>
              <a:gd name="connsiteY104" fmla="*/ 4969863 h 6858000"/>
              <a:gd name="connsiteX105" fmla="*/ 6518695 w 7228763"/>
              <a:gd name="connsiteY105" fmla="*/ 4974028 h 6858000"/>
              <a:gd name="connsiteX106" fmla="*/ 6516513 w 7228763"/>
              <a:gd name="connsiteY106" fmla="*/ 4980318 h 6858000"/>
              <a:gd name="connsiteX107" fmla="*/ 6516763 w 7228763"/>
              <a:gd name="connsiteY107" fmla="*/ 4980501 h 6858000"/>
              <a:gd name="connsiteX108" fmla="*/ 6514121 w 7228763"/>
              <a:gd name="connsiteY108" fmla="*/ 4986338 h 6858000"/>
              <a:gd name="connsiteX109" fmla="*/ 6511173 w 7228763"/>
              <a:gd name="connsiteY109" fmla="*/ 4991296 h 6858000"/>
              <a:gd name="connsiteX110" fmla="*/ 6546537 w 7228763"/>
              <a:gd name="connsiteY110" fmla="*/ 5076895 h 6858000"/>
              <a:gd name="connsiteX111" fmla="*/ 6544581 w 7228763"/>
              <a:gd name="connsiteY111" fmla="*/ 5081568 h 6858000"/>
              <a:gd name="connsiteX112" fmla="*/ 6543750 w 7228763"/>
              <a:gd name="connsiteY112" fmla="*/ 5088173 h 6858000"/>
              <a:gd name="connsiteX113" fmla="*/ 6544034 w 7228763"/>
              <a:gd name="connsiteY113" fmla="*/ 5088300 h 6858000"/>
              <a:gd name="connsiteX114" fmla="*/ 6542660 w 7228763"/>
              <a:gd name="connsiteY114" fmla="*/ 5094558 h 6858000"/>
              <a:gd name="connsiteX115" fmla="*/ 6532096 w 7228763"/>
              <a:gd name="connsiteY115" fmla="*/ 5125620 h 6858000"/>
              <a:gd name="connsiteX116" fmla="*/ 6533049 w 7228763"/>
              <a:gd name="connsiteY116" fmla="*/ 5268004 h 6858000"/>
              <a:gd name="connsiteX117" fmla="*/ 6533970 w 7228763"/>
              <a:gd name="connsiteY117" fmla="*/ 5269530 h 6858000"/>
              <a:gd name="connsiteX118" fmla="*/ 6502603 w 7228763"/>
              <a:gd name="connsiteY118" fmla="*/ 5390941 h 6858000"/>
              <a:gd name="connsiteX119" fmla="*/ 6477660 w 7228763"/>
              <a:gd name="connsiteY119" fmla="*/ 5539927 h 6858000"/>
              <a:gd name="connsiteX120" fmla="*/ 6456458 w 7228763"/>
              <a:gd name="connsiteY120" fmla="*/ 5791594 h 6858000"/>
              <a:gd name="connsiteX121" fmla="*/ 6434556 w 7228763"/>
              <a:gd name="connsiteY121" fmla="*/ 5855206 h 6858000"/>
              <a:gd name="connsiteX122" fmla="*/ 6418454 w 7228763"/>
              <a:gd name="connsiteY122" fmla="*/ 5873582 h 6858000"/>
              <a:gd name="connsiteX123" fmla="*/ 6419875 w 7228763"/>
              <a:gd name="connsiteY123" fmla="*/ 5876037 h 6858000"/>
              <a:gd name="connsiteX124" fmla="*/ 6419775 w 7228763"/>
              <a:gd name="connsiteY124" fmla="*/ 5886534 h 6858000"/>
              <a:gd name="connsiteX125" fmla="*/ 6426971 w 7228763"/>
              <a:gd name="connsiteY125" fmla="*/ 5888644 h 6858000"/>
              <a:gd name="connsiteX126" fmla="*/ 6431999 w 7228763"/>
              <a:gd name="connsiteY126" fmla="*/ 5903832 h 6858000"/>
              <a:gd name="connsiteX127" fmla="*/ 6429798 w 7228763"/>
              <a:gd name="connsiteY127" fmla="*/ 5923391 h 6858000"/>
              <a:gd name="connsiteX128" fmla="*/ 6434072 w 7228763"/>
              <a:gd name="connsiteY128" fmla="*/ 6013205 h 6858000"/>
              <a:gd name="connsiteX129" fmla="*/ 6439333 w 7228763"/>
              <a:gd name="connsiteY129" fmla="*/ 6074018 h 6858000"/>
              <a:gd name="connsiteX130" fmla="*/ 6463083 w 7228763"/>
              <a:gd name="connsiteY130" fmla="*/ 6130837 h 6858000"/>
              <a:gd name="connsiteX131" fmla="*/ 6457360 w 7228763"/>
              <a:gd name="connsiteY131" fmla="*/ 6152982 h 6858000"/>
              <a:gd name="connsiteX132" fmla="*/ 6495529 w 7228763"/>
              <a:gd name="connsiteY132" fmla="*/ 6221100 h 6858000"/>
              <a:gd name="connsiteX133" fmla="*/ 6514948 w 7228763"/>
              <a:gd name="connsiteY133" fmla="*/ 6287550 h 6858000"/>
              <a:gd name="connsiteX134" fmla="*/ 6545124 w 7228763"/>
              <a:gd name="connsiteY134" fmla="*/ 6401595 h 6858000"/>
              <a:gd name="connsiteX135" fmla="*/ 6525833 w 7228763"/>
              <a:gd name="connsiteY135" fmla="*/ 6487110 h 6858000"/>
              <a:gd name="connsiteX136" fmla="*/ 6554825 w 7228763"/>
              <a:gd name="connsiteY136" fmla="*/ 6588589 h 6858000"/>
              <a:gd name="connsiteX137" fmla="*/ 6601569 w 7228763"/>
              <a:gd name="connsiteY137" fmla="*/ 6769963 h 6858000"/>
              <a:gd name="connsiteX138" fmla="*/ 6620945 w 7228763"/>
              <a:gd name="connsiteY138" fmla="*/ 6835814 h 6858000"/>
              <a:gd name="connsiteX139" fmla="*/ 6625906 w 7228763"/>
              <a:gd name="connsiteY139" fmla="*/ 6858000 h 6858000"/>
              <a:gd name="connsiteX140" fmla="*/ 723901 w 7228763"/>
              <a:gd name="connsiteY140" fmla="*/ 6858000 h 6858000"/>
              <a:gd name="connsiteX141" fmla="*/ 501961 w 7228763"/>
              <a:gd name="connsiteY141" fmla="*/ 6858000 h 6858000"/>
              <a:gd name="connsiteX142" fmla="*/ 0 w 7228763"/>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7228763" h="6858000">
                <a:moveTo>
                  <a:pt x="0" y="0"/>
                </a:moveTo>
                <a:lnTo>
                  <a:pt x="501961" y="0"/>
                </a:lnTo>
                <a:lnTo>
                  <a:pt x="723901" y="0"/>
                </a:lnTo>
                <a:lnTo>
                  <a:pt x="7228583" y="0"/>
                </a:lnTo>
                <a:lnTo>
                  <a:pt x="7228763" y="1"/>
                </a:lnTo>
                <a:lnTo>
                  <a:pt x="7221350" y="30700"/>
                </a:lnTo>
                <a:cubicBezTo>
                  <a:pt x="7216059" y="84364"/>
                  <a:pt x="7200969" y="241149"/>
                  <a:pt x="7199900" y="310025"/>
                </a:cubicBezTo>
                <a:cubicBezTo>
                  <a:pt x="7203643" y="367544"/>
                  <a:pt x="7214102" y="408251"/>
                  <a:pt x="7214938" y="443960"/>
                </a:cubicBezTo>
                <a:cubicBezTo>
                  <a:pt x="7210660" y="499397"/>
                  <a:pt x="7182360" y="604434"/>
                  <a:pt x="7174238" y="642659"/>
                </a:cubicBezTo>
                <a:cubicBezTo>
                  <a:pt x="7182965" y="657287"/>
                  <a:pt x="7155519" y="658191"/>
                  <a:pt x="7166213" y="673307"/>
                </a:cubicBezTo>
                <a:cubicBezTo>
                  <a:pt x="7166618" y="693769"/>
                  <a:pt x="7143764" y="797295"/>
                  <a:pt x="7128963" y="839641"/>
                </a:cubicBezTo>
                <a:cubicBezTo>
                  <a:pt x="7112293" y="887148"/>
                  <a:pt x="7075906" y="937731"/>
                  <a:pt x="7066183" y="958357"/>
                </a:cubicBezTo>
                <a:cubicBezTo>
                  <a:pt x="7056459" y="978983"/>
                  <a:pt x="7077843" y="936930"/>
                  <a:pt x="7070620" y="963398"/>
                </a:cubicBezTo>
                <a:cubicBezTo>
                  <a:pt x="7063399" y="989867"/>
                  <a:pt x="7031301" y="1087010"/>
                  <a:pt x="7022851" y="1117169"/>
                </a:cubicBezTo>
                <a:cubicBezTo>
                  <a:pt x="7039554" y="1118586"/>
                  <a:pt x="7009272" y="1135372"/>
                  <a:pt x="7019920" y="1144352"/>
                </a:cubicBezTo>
                <a:cubicBezTo>
                  <a:pt x="7029274" y="1150681"/>
                  <a:pt x="7022270" y="1157251"/>
                  <a:pt x="7021476" y="1164484"/>
                </a:cubicBezTo>
                <a:cubicBezTo>
                  <a:pt x="7028800" y="1173524"/>
                  <a:pt x="7015215" y="1205209"/>
                  <a:pt x="7005576" y="1213829"/>
                </a:cubicBezTo>
                <a:cubicBezTo>
                  <a:pt x="6972150" y="1235037"/>
                  <a:pt x="6996546" y="1277327"/>
                  <a:pt x="6970919" y="1294823"/>
                </a:cubicBezTo>
                <a:cubicBezTo>
                  <a:pt x="6967139" y="1300845"/>
                  <a:pt x="6965581" y="1306615"/>
                  <a:pt x="6965413" y="1312193"/>
                </a:cubicBezTo>
                <a:lnTo>
                  <a:pt x="6968106" y="1327626"/>
                </a:lnTo>
                <a:lnTo>
                  <a:pt x="6975202" y="1331644"/>
                </a:lnTo>
                <a:lnTo>
                  <a:pt x="6973366" y="1341276"/>
                </a:lnTo>
                <a:cubicBezTo>
                  <a:pt x="6973720" y="1342166"/>
                  <a:pt x="6974074" y="1343055"/>
                  <a:pt x="6974428" y="1343945"/>
                </a:cubicBezTo>
                <a:cubicBezTo>
                  <a:pt x="6976493" y="1349040"/>
                  <a:pt x="6978286" y="1354080"/>
                  <a:pt x="6978971" y="1359134"/>
                </a:cubicBezTo>
                <a:cubicBezTo>
                  <a:pt x="6974288" y="1373109"/>
                  <a:pt x="6958295" y="1397612"/>
                  <a:pt x="6946335" y="1427803"/>
                </a:cubicBezTo>
                <a:cubicBezTo>
                  <a:pt x="6924178" y="1460349"/>
                  <a:pt x="6924483" y="1505076"/>
                  <a:pt x="6907208" y="1540278"/>
                </a:cubicBezTo>
                <a:lnTo>
                  <a:pt x="6901698" y="1547262"/>
                </a:lnTo>
                <a:lnTo>
                  <a:pt x="6902877" y="1577056"/>
                </a:lnTo>
                <a:cubicBezTo>
                  <a:pt x="6907187" y="1582205"/>
                  <a:pt x="6908314" y="1589568"/>
                  <a:pt x="6904067" y="1595898"/>
                </a:cubicBezTo>
                <a:lnTo>
                  <a:pt x="6891817" y="1703726"/>
                </a:lnTo>
                <a:cubicBezTo>
                  <a:pt x="6890892" y="1739332"/>
                  <a:pt x="6882506" y="1754453"/>
                  <a:pt x="6898520" y="1809535"/>
                </a:cubicBezTo>
                <a:cubicBezTo>
                  <a:pt x="6919736" y="1868036"/>
                  <a:pt x="6890400" y="1952670"/>
                  <a:pt x="6897783" y="2018310"/>
                </a:cubicBezTo>
                <a:cubicBezTo>
                  <a:pt x="6868750" y="2053162"/>
                  <a:pt x="6894827" y="2034561"/>
                  <a:pt x="6887647" y="2071355"/>
                </a:cubicBezTo>
                <a:lnTo>
                  <a:pt x="6888952" y="2141166"/>
                </a:lnTo>
                <a:lnTo>
                  <a:pt x="6887101" y="2154548"/>
                </a:lnTo>
                <a:lnTo>
                  <a:pt x="6880519" y="2158153"/>
                </a:lnTo>
                <a:lnTo>
                  <a:pt x="6873389" y="2178174"/>
                </a:lnTo>
                <a:cubicBezTo>
                  <a:pt x="6871658" y="2185696"/>
                  <a:pt x="6870890" y="2193828"/>
                  <a:pt x="6871679" y="2202858"/>
                </a:cubicBezTo>
                <a:cubicBezTo>
                  <a:pt x="6884787" y="2232772"/>
                  <a:pt x="6852680" y="2283357"/>
                  <a:pt x="6870321" y="2320214"/>
                </a:cubicBezTo>
                <a:cubicBezTo>
                  <a:pt x="6868006" y="2355906"/>
                  <a:pt x="6861023" y="2394678"/>
                  <a:pt x="6857787" y="2417011"/>
                </a:cubicBezTo>
                <a:cubicBezTo>
                  <a:pt x="6846931" y="2426377"/>
                  <a:pt x="6863720" y="2456509"/>
                  <a:pt x="6850905" y="2454207"/>
                </a:cubicBezTo>
                <a:cubicBezTo>
                  <a:pt x="6856659" y="2464947"/>
                  <a:pt x="6853850" y="2476105"/>
                  <a:pt x="6848900" y="2487203"/>
                </a:cubicBezTo>
                <a:lnTo>
                  <a:pt x="6837487" y="2512282"/>
                </a:lnTo>
                <a:cubicBezTo>
                  <a:pt x="6837823" y="2512961"/>
                  <a:pt x="6838158" y="2513640"/>
                  <a:pt x="6838494" y="2514318"/>
                </a:cubicBezTo>
                <a:cubicBezTo>
                  <a:pt x="6846991" y="2534324"/>
                  <a:pt x="6855486" y="2554328"/>
                  <a:pt x="6863982" y="2574334"/>
                </a:cubicBezTo>
                <a:lnTo>
                  <a:pt x="6862893" y="2579877"/>
                </a:lnTo>
                <a:cubicBezTo>
                  <a:pt x="6862738" y="2585644"/>
                  <a:pt x="6863120" y="2603388"/>
                  <a:pt x="6863047" y="2608928"/>
                </a:cubicBezTo>
                <a:lnTo>
                  <a:pt x="6862462" y="2613111"/>
                </a:lnTo>
                <a:lnTo>
                  <a:pt x="6854084" y="2621996"/>
                </a:lnTo>
                <a:lnTo>
                  <a:pt x="6856559" y="2634265"/>
                </a:lnTo>
                <a:lnTo>
                  <a:pt x="6847985" y="2647237"/>
                </a:lnTo>
                <a:cubicBezTo>
                  <a:pt x="6850226" y="2648158"/>
                  <a:pt x="6852294" y="2649356"/>
                  <a:pt x="6854115" y="2650786"/>
                </a:cubicBezTo>
                <a:lnTo>
                  <a:pt x="6859942" y="2661993"/>
                </a:lnTo>
                <a:lnTo>
                  <a:pt x="6851884" y="2670949"/>
                </a:lnTo>
                <a:cubicBezTo>
                  <a:pt x="6864376" y="2672007"/>
                  <a:pt x="6849871" y="2681695"/>
                  <a:pt x="6846115" y="2690255"/>
                </a:cubicBezTo>
                <a:lnTo>
                  <a:pt x="6846964" y="2695683"/>
                </a:lnTo>
                <a:lnTo>
                  <a:pt x="6836011" y="2713964"/>
                </a:lnTo>
                <a:lnTo>
                  <a:pt x="6830478" y="2730175"/>
                </a:lnTo>
                <a:lnTo>
                  <a:pt x="6841091" y="2763497"/>
                </a:lnTo>
                <a:lnTo>
                  <a:pt x="6803520" y="3051539"/>
                </a:lnTo>
                <a:cubicBezTo>
                  <a:pt x="6790420" y="3165645"/>
                  <a:pt x="6749912" y="3216611"/>
                  <a:pt x="6733280" y="3335396"/>
                </a:cubicBezTo>
                <a:lnTo>
                  <a:pt x="6735884" y="3456509"/>
                </a:lnTo>
                <a:lnTo>
                  <a:pt x="6715764" y="3531827"/>
                </a:lnTo>
                <a:lnTo>
                  <a:pt x="6730329" y="3570877"/>
                </a:lnTo>
                <a:lnTo>
                  <a:pt x="6727426" y="3583849"/>
                </a:lnTo>
                <a:lnTo>
                  <a:pt x="6718706" y="3592763"/>
                </a:lnTo>
                <a:cubicBezTo>
                  <a:pt x="6707946" y="3613948"/>
                  <a:pt x="6713985" y="3641245"/>
                  <a:pt x="6693350" y="3653485"/>
                </a:cubicBezTo>
                <a:cubicBezTo>
                  <a:pt x="6688922" y="3659316"/>
                  <a:pt x="6686748" y="3664985"/>
                  <a:pt x="6685983" y="3670528"/>
                </a:cubicBezTo>
                <a:lnTo>
                  <a:pt x="6687033" y="3685990"/>
                </a:lnTo>
                <a:lnTo>
                  <a:pt x="6693711" y="3690283"/>
                </a:lnTo>
                <a:lnTo>
                  <a:pt x="6690843" y="3699787"/>
                </a:lnTo>
                <a:cubicBezTo>
                  <a:pt x="6691104" y="3700686"/>
                  <a:pt x="6691364" y="3701586"/>
                  <a:pt x="6691624" y="3702486"/>
                </a:cubicBezTo>
                <a:cubicBezTo>
                  <a:pt x="6693145" y="3707637"/>
                  <a:pt x="6694400" y="3712728"/>
                  <a:pt x="6694549" y="3717784"/>
                </a:cubicBezTo>
                <a:cubicBezTo>
                  <a:pt x="6659304" y="3711701"/>
                  <a:pt x="6689997" y="3759789"/>
                  <a:pt x="6662489" y="3746229"/>
                </a:cubicBezTo>
                <a:cubicBezTo>
                  <a:pt x="6642637" y="3780750"/>
                  <a:pt x="6605132" y="3867558"/>
                  <a:pt x="6575429" y="3924910"/>
                </a:cubicBezTo>
                <a:lnTo>
                  <a:pt x="6538994" y="3989353"/>
                </a:lnTo>
                <a:lnTo>
                  <a:pt x="6535698" y="4033899"/>
                </a:lnTo>
                <a:cubicBezTo>
                  <a:pt x="6533175" y="4070470"/>
                  <a:pt x="6530536" y="4110146"/>
                  <a:pt x="6527053" y="4142250"/>
                </a:cubicBezTo>
                <a:cubicBezTo>
                  <a:pt x="6519001" y="4200007"/>
                  <a:pt x="6506061" y="4278998"/>
                  <a:pt x="6501843" y="4329442"/>
                </a:cubicBezTo>
                <a:cubicBezTo>
                  <a:pt x="6495642" y="4381764"/>
                  <a:pt x="6492993" y="4433012"/>
                  <a:pt x="6489841" y="4456184"/>
                </a:cubicBezTo>
                <a:lnTo>
                  <a:pt x="6482918" y="4468478"/>
                </a:lnTo>
                <a:lnTo>
                  <a:pt x="6484019" y="4469862"/>
                </a:lnTo>
                <a:cubicBezTo>
                  <a:pt x="6485835" y="4476321"/>
                  <a:pt x="6484493" y="4480555"/>
                  <a:pt x="6481759" y="4483797"/>
                </a:cubicBezTo>
                <a:lnTo>
                  <a:pt x="6477370" y="4487091"/>
                </a:lnTo>
                <a:lnTo>
                  <a:pt x="6474598" y="4496728"/>
                </a:lnTo>
                <a:lnTo>
                  <a:pt x="6465848" y="4515918"/>
                </a:lnTo>
                <a:cubicBezTo>
                  <a:pt x="6466332" y="4517049"/>
                  <a:pt x="6466814" y="4518182"/>
                  <a:pt x="6467296" y="4519316"/>
                </a:cubicBezTo>
                <a:lnTo>
                  <a:pt x="6458903" y="4547957"/>
                </a:lnTo>
                <a:lnTo>
                  <a:pt x="6460248" y="4548262"/>
                </a:lnTo>
                <a:cubicBezTo>
                  <a:pt x="6463078" y="4549595"/>
                  <a:pt x="6464808" y="4551811"/>
                  <a:pt x="6464276" y="4555939"/>
                </a:cubicBezTo>
                <a:cubicBezTo>
                  <a:pt x="6486531" y="4548276"/>
                  <a:pt x="6472165" y="4557977"/>
                  <a:pt x="6468635" y="4570815"/>
                </a:cubicBezTo>
                <a:cubicBezTo>
                  <a:pt x="6472622" y="4583801"/>
                  <a:pt x="6485098" y="4622347"/>
                  <a:pt x="6488206" y="4633846"/>
                </a:cubicBezTo>
                <a:lnTo>
                  <a:pt x="6487272" y="4639816"/>
                </a:lnTo>
                <a:lnTo>
                  <a:pt x="6487581" y="4639923"/>
                </a:lnTo>
                <a:cubicBezTo>
                  <a:pt x="6488082" y="4641190"/>
                  <a:pt x="6488037" y="4643141"/>
                  <a:pt x="6487249" y="4646192"/>
                </a:cubicBezTo>
                <a:lnTo>
                  <a:pt x="6485570" y="4650706"/>
                </a:lnTo>
                <a:lnTo>
                  <a:pt x="6483759" y="4662290"/>
                </a:lnTo>
                <a:cubicBezTo>
                  <a:pt x="6484278" y="4663587"/>
                  <a:pt x="6484797" y="4664883"/>
                  <a:pt x="6485315" y="4666180"/>
                </a:cubicBezTo>
                <a:lnTo>
                  <a:pt x="6489077" y="4667585"/>
                </a:lnTo>
                <a:lnTo>
                  <a:pt x="6488467" y="4668660"/>
                </a:lnTo>
                <a:cubicBezTo>
                  <a:pt x="6480300" y="4676831"/>
                  <a:pt x="6469898" y="4679345"/>
                  <a:pt x="6496179" y="4689807"/>
                </a:cubicBezTo>
                <a:cubicBezTo>
                  <a:pt x="6482141" y="4708535"/>
                  <a:pt x="6498545" y="4712235"/>
                  <a:pt x="6500957" y="4737890"/>
                </a:cubicBezTo>
                <a:cubicBezTo>
                  <a:pt x="6488706" y="4748600"/>
                  <a:pt x="6491350" y="4757223"/>
                  <a:pt x="6498641" y="4765657"/>
                </a:cubicBezTo>
                <a:cubicBezTo>
                  <a:pt x="6490164" y="4790618"/>
                  <a:pt x="6498852" y="4813399"/>
                  <a:pt x="6497829" y="4841463"/>
                </a:cubicBezTo>
                <a:lnTo>
                  <a:pt x="6521578" y="4969863"/>
                </a:lnTo>
                <a:lnTo>
                  <a:pt x="6518695" y="4974028"/>
                </a:lnTo>
                <a:cubicBezTo>
                  <a:pt x="6517064" y="4976933"/>
                  <a:pt x="6516439" y="4978909"/>
                  <a:pt x="6516513" y="4980318"/>
                </a:cubicBezTo>
                <a:lnTo>
                  <a:pt x="6516763" y="4980501"/>
                </a:lnTo>
                <a:lnTo>
                  <a:pt x="6514121" y="4986338"/>
                </a:lnTo>
                <a:lnTo>
                  <a:pt x="6511173" y="4991296"/>
                </a:lnTo>
                <a:cubicBezTo>
                  <a:pt x="6522961" y="5019829"/>
                  <a:pt x="6534748" y="5048361"/>
                  <a:pt x="6546537" y="5076895"/>
                </a:cubicBezTo>
                <a:lnTo>
                  <a:pt x="6544581" y="5081568"/>
                </a:lnTo>
                <a:cubicBezTo>
                  <a:pt x="6543589" y="5084748"/>
                  <a:pt x="6543387" y="5086810"/>
                  <a:pt x="6543750" y="5088173"/>
                </a:cubicBezTo>
                <a:lnTo>
                  <a:pt x="6544034" y="5088300"/>
                </a:lnTo>
                <a:lnTo>
                  <a:pt x="6542660" y="5094558"/>
                </a:lnTo>
                <a:cubicBezTo>
                  <a:pt x="6539647" y="5105196"/>
                  <a:pt x="6536055" y="5115626"/>
                  <a:pt x="6532096" y="5125620"/>
                </a:cubicBezTo>
                <a:cubicBezTo>
                  <a:pt x="6530494" y="5154527"/>
                  <a:pt x="6532737" y="5244020"/>
                  <a:pt x="6533049" y="5268004"/>
                </a:cubicBezTo>
                <a:cubicBezTo>
                  <a:pt x="6533356" y="5268513"/>
                  <a:pt x="6533664" y="5269021"/>
                  <a:pt x="6533970" y="5269530"/>
                </a:cubicBezTo>
                <a:lnTo>
                  <a:pt x="6502603" y="5390941"/>
                </a:lnTo>
                <a:cubicBezTo>
                  <a:pt x="6487576" y="5438194"/>
                  <a:pt x="6471524" y="5465286"/>
                  <a:pt x="6477660" y="5539927"/>
                </a:cubicBezTo>
                <a:cubicBezTo>
                  <a:pt x="6469926" y="5610775"/>
                  <a:pt x="6461800" y="5740573"/>
                  <a:pt x="6456458" y="5791594"/>
                </a:cubicBezTo>
                <a:cubicBezTo>
                  <a:pt x="6427890" y="5787060"/>
                  <a:pt x="6468179" y="5849672"/>
                  <a:pt x="6434556" y="5855206"/>
                </a:cubicBezTo>
                <a:cubicBezTo>
                  <a:pt x="6436026" y="5860240"/>
                  <a:pt x="6415712" y="5868910"/>
                  <a:pt x="6418454" y="5873582"/>
                </a:cubicBezTo>
                <a:cubicBezTo>
                  <a:pt x="6418927" y="5874401"/>
                  <a:pt x="6419401" y="5875218"/>
                  <a:pt x="6419875" y="5876037"/>
                </a:cubicBezTo>
                <a:lnTo>
                  <a:pt x="6419775" y="5886534"/>
                </a:lnTo>
                <a:lnTo>
                  <a:pt x="6426971" y="5888644"/>
                </a:lnTo>
                <a:cubicBezTo>
                  <a:pt x="6428647" y="5893707"/>
                  <a:pt x="6430322" y="5898769"/>
                  <a:pt x="6431999" y="5903832"/>
                </a:cubicBezTo>
                <a:cubicBezTo>
                  <a:pt x="6432764" y="5909651"/>
                  <a:pt x="6432285" y="5916068"/>
                  <a:pt x="6429798" y="5923391"/>
                </a:cubicBezTo>
                <a:cubicBezTo>
                  <a:pt x="6409104" y="5948880"/>
                  <a:pt x="6461339" y="5981626"/>
                  <a:pt x="6434072" y="6013205"/>
                </a:cubicBezTo>
                <a:cubicBezTo>
                  <a:pt x="6426624" y="6024901"/>
                  <a:pt x="6431095" y="6066777"/>
                  <a:pt x="6439333" y="6074018"/>
                </a:cubicBezTo>
                <a:cubicBezTo>
                  <a:pt x="6439795" y="6081731"/>
                  <a:pt x="6453428" y="6126985"/>
                  <a:pt x="6463083" y="6130837"/>
                </a:cubicBezTo>
                <a:cubicBezTo>
                  <a:pt x="6474368" y="6137057"/>
                  <a:pt x="6441750" y="6156330"/>
                  <a:pt x="6457360" y="6152982"/>
                </a:cubicBezTo>
                <a:cubicBezTo>
                  <a:pt x="6454563" y="6186619"/>
                  <a:pt x="6497804" y="6191636"/>
                  <a:pt x="6495529" y="6221100"/>
                </a:cubicBezTo>
                <a:cubicBezTo>
                  <a:pt x="6497396" y="6222126"/>
                  <a:pt x="6506682" y="6257468"/>
                  <a:pt x="6514948" y="6287550"/>
                </a:cubicBezTo>
                <a:cubicBezTo>
                  <a:pt x="6523215" y="6317632"/>
                  <a:pt x="6556102" y="6391312"/>
                  <a:pt x="6545124" y="6401595"/>
                </a:cubicBezTo>
                <a:cubicBezTo>
                  <a:pt x="6546214" y="6423902"/>
                  <a:pt x="6525024" y="6432919"/>
                  <a:pt x="6525833" y="6487110"/>
                </a:cubicBezTo>
                <a:cubicBezTo>
                  <a:pt x="6547115" y="6574474"/>
                  <a:pt x="6547900" y="6553611"/>
                  <a:pt x="6554825" y="6588589"/>
                </a:cubicBezTo>
                <a:cubicBezTo>
                  <a:pt x="6583783" y="6637976"/>
                  <a:pt x="6536155" y="6687723"/>
                  <a:pt x="6601569" y="6769963"/>
                </a:cubicBezTo>
                <a:cubicBezTo>
                  <a:pt x="6623036" y="6819284"/>
                  <a:pt x="6607516" y="6817955"/>
                  <a:pt x="6620945" y="6835814"/>
                </a:cubicBezTo>
                <a:lnTo>
                  <a:pt x="6625906" y="6858000"/>
                </a:lnTo>
                <a:lnTo>
                  <a:pt x="723901" y="6858000"/>
                </a:lnTo>
                <a:lnTo>
                  <a:pt x="50196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6">
            <a:extLst>
              <a:ext uri="{FF2B5EF4-FFF2-40B4-BE49-F238E27FC236}">
                <a16:creationId xmlns:a16="http://schemas.microsoft.com/office/drawing/2014/main" id="{8A6DFE03-CFC7-15DF-009D-C2380C898C2D}"/>
              </a:ext>
            </a:extLst>
          </p:cNvPr>
          <p:cNvSpPr>
            <a:spLocks noGrp="1"/>
          </p:cNvSpPr>
          <p:nvPr>
            <p:ph type="title"/>
          </p:nvPr>
        </p:nvSpPr>
        <p:spPr>
          <a:xfrm>
            <a:off x="1050879" y="609600"/>
            <a:ext cx="5562706" cy="1426234"/>
          </a:xfrm>
        </p:spPr>
        <p:txBody>
          <a:bodyPr>
            <a:normAutofit/>
          </a:bodyPr>
          <a:lstStyle/>
          <a:p>
            <a:r>
              <a:rPr lang="en-US" dirty="0"/>
              <a:t>CPU vs. GPU</a:t>
            </a:r>
          </a:p>
        </p:txBody>
      </p:sp>
      <p:sp>
        <p:nvSpPr>
          <p:cNvPr id="27" name="Content Placeholder 13">
            <a:extLst>
              <a:ext uri="{FF2B5EF4-FFF2-40B4-BE49-F238E27FC236}">
                <a16:creationId xmlns:a16="http://schemas.microsoft.com/office/drawing/2014/main" id="{9D6DB29F-C0BC-A024-5D9B-EFDF6C59CC30}"/>
              </a:ext>
            </a:extLst>
          </p:cNvPr>
          <p:cNvSpPr>
            <a:spLocks noGrp="1"/>
          </p:cNvSpPr>
          <p:nvPr>
            <p:ph idx="1"/>
          </p:nvPr>
        </p:nvSpPr>
        <p:spPr>
          <a:xfrm>
            <a:off x="1050879" y="2357567"/>
            <a:ext cx="5216426" cy="3896810"/>
          </a:xfrm>
        </p:spPr>
        <p:txBody>
          <a:bodyPr>
            <a:normAutofit/>
          </a:bodyPr>
          <a:lstStyle/>
          <a:p>
            <a:r>
              <a:rPr lang="en-US" dirty="0"/>
              <a:t>CPU: central processing unit</a:t>
            </a:r>
          </a:p>
          <a:p>
            <a:r>
              <a:rPr lang="en-US" dirty="0"/>
              <a:t>GPU: graphics processing unit</a:t>
            </a:r>
          </a:p>
          <a:p>
            <a:endParaRPr lang="en-US" dirty="0"/>
          </a:p>
          <a:p>
            <a:r>
              <a:rPr lang="en-US" dirty="0"/>
              <a:t>GPU computing uses a GPU as a co-processor to accelerate CPUs</a:t>
            </a:r>
          </a:p>
          <a:p>
            <a:r>
              <a:rPr lang="en-US" dirty="0"/>
              <a:t>GPU accelerates applications running on the CPU by offloading compute-intensive, time-consuming portions of code onto the GPU</a:t>
            </a:r>
          </a:p>
          <a:p>
            <a:endParaRPr lang="en-US" dirty="0"/>
          </a:p>
        </p:txBody>
      </p:sp>
      <p:pic>
        <p:nvPicPr>
          <p:cNvPr id="10" name="Content Placeholder 9" descr="A picture containing screenshot, rectangle, square, window&#10;&#10;Description automatically generated">
            <a:extLst>
              <a:ext uri="{FF2B5EF4-FFF2-40B4-BE49-F238E27FC236}">
                <a16:creationId xmlns:a16="http://schemas.microsoft.com/office/drawing/2014/main" id="{F6CB6D9E-A4AC-B14E-39E8-1F0A184DAE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3784" y="2182036"/>
            <a:ext cx="3951737" cy="2509352"/>
          </a:xfrm>
          <a:prstGeom prst="rect">
            <a:avLst/>
          </a:prstGeom>
        </p:spPr>
      </p:pic>
    </p:spTree>
    <p:extLst>
      <p:ext uri="{BB962C8B-B14F-4D97-AF65-F5344CB8AC3E}">
        <p14:creationId xmlns:p14="http://schemas.microsoft.com/office/powerpoint/2010/main" val="913511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633F93-A111-CD39-566E-4DCFD749D775}"/>
              </a:ext>
            </a:extLst>
          </p:cNvPr>
          <p:cNvSpPr>
            <a:spLocks noGrp="1"/>
          </p:cNvSpPr>
          <p:nvPr>
            <p:ph type="title"/>
          </p:nvPr>
        </p:nvSpPr>
        <p:spPr/>
        <p:txBody>
          <a:bodyPr/>
          <a:lstStyle/>
          <a:p>
            <a:r>
              <a:rPr lang="en-US" cap="none" dirty="0" err="1"/>
              <a:t>p</a:t>
            </a:r>
            <a:r>
              <a:rPr lang="en-US" dirty="0" err="1"/>
              <a:t>LDDT</a:t>
            </a:r>
            <a:r>
              <a:rPr lang="en-US" dirty="0"/>
              <a:t> plot: </a:t>
            </a:r>
            <a:r>
              <a:rPr lang="en-US" cap="none" dirty="0"/>
              <a:t>ranked_0_pLDDT.png</a:t>
            </a:r>
          </a:p>
        </p:txBody>
      </p:sp>
      <p:pic>
        <p:nvPicPr>
          <p:cNvPr id="5" name="Content Placeholder 4" descr="Chart, scatter chart&#10;&#10;Description automatically generated">
            <a:extLst>
              <a:ext uri="{FF2B5EF4-FFF2-40B4-BE49-F238E27FC236}">
                <a16:creationId xmlns:a16="http://schemas.microsoft.com/office/drawing/2014/main" id="{A58DBDC9-DEDF-020F-F96B-D5B0680135CF}"/>
              </a:ext>
            </a:extLst>
          </p:cNvPr>
          <p:cNvPicPr>
            <a:picLocks noGrp="1" noChangeAspect="1"/>
          </p:cNvPicPr>
          <p:nvPr>
            <p:ph sz="half" idx="1"/>
          </p:nvPr>
        </p:nvPicPr>
        <p:blipFill rotWithShape="1">
          <a:blip r:embed="rId3" cstate="email">
            <a:extLst>
              <a:ext uri="{28A0092B-C50C-407E-A947-70E740481C1C}">
                <a14:useLocalDpi xmlns:a14="http://schemas.microsoft.com/office/drawing/2010/main"/>
              </a:ext>
            </a:extLst>
          </a:blip>
          <a:srcRect/>
          <a:stretch/>
        </p:blipFill>
        <p:spPr>
          <a:xfrm>
            <a:off x="177667" y="2296751"/>
            <a:ext cx="5666873" cy="3518621"/>
          </a:xfrm>
          <a:prstGeom prst="rect">
            <a:avLst/>
          </a:prstGeom>
        </p:spPr>
      </p:pic>
      <p:sp>
        <p:nvSpPr>
          <p:cNvPr id="35" name="Content Placeholder 34">
            <a:extLst>
              <a:ext uri="{FF2B5EF4-FFF2-40B4-BE49-F238E27FC236}">
                <a16:creationId xmlns:a16="http://schemas.microsoft.com/office/drawing/2014/main" id="{769C1228-03EA-5FAA-9963-C00124F9EFFA}"/>
              </a:ext>
            </a:extLst>
          </p:cNvPr>
          <p:cNvSpPr>
            <a:spLocks noGrp="1"/>
          </p:cNvSpPr>
          <p:nvPr>
            <p:ph sz="half" idx="2"/>
          </p:nvPr>
        </p:nvSpPr>
        <p:spPr>
          <a:xfrm>
            <a:off x="5799844" y="1711324"/>
            <a:ext cx="4566284" cy="4460875"/>
          </a:xfrm>
        </p:spPr>
        <p:txBody>
          <a:bodyPr/>
          <a:lstStyle/>
          <a:p>
            <a:r>
              <a:rPr lang="en-US" dirty="0"/>
              <a:t>ranked_0.pdb (best model)</a:t>
            </a:r>
          </a:p>
          <a:p>
            <a:r>
              <a:rPr lang="en-US" dirty="0"/>
              <a:t>7-transmembrane domain septa-helical protein with less-structured tails on both termini </a:t>
            </a:r>
            <a:r>
              <a:rPr lang="en-US" dirty="0">
                <a:sym typeface="Wingdings" panose="05000000000000000000" pitchFamily="2" charset="2"/>
              </a:rPr>
              <a:t> reflected in plot</a:t>
            </a:r>
          </a:p>
          <a:p>
            <a:endParaRPr lang="en-US" dirty="0"/>
          </a:p>
        </p:txBody>
      </p:sp>
      <p:pic>
        <p:nvPicPr>
          <p:cNvPr id="39" name="Picture 38">
            <a:extLst>
              <a:ext uri="{FF2B5EF4-FFF2-40B4-BE49-F238E27FC236}">
                <a16:creationId xmlns:a16="http://schemas.microsoft.com/office/drawing/2014/main" id="{A1E13FDD-02F7-72BD-0ECC-B72E41843B1D}"/>
              </a:ext>
            </a:extLst>
          </p:cNvPr>
          <p:cNvPicPr>
            <a:picLocks noChangeAspect="1"/>
          </p:cNvPicPr>
          <p:nvPr/>
        </p:nvPicPr>
        <p:blipFill>
          <a:blip r:embed="rId4"/>
          <a:stretch>
            <a:fillRect/>
          </a:stretch>
        </p:blipFill>
        <p:spPr>
          <a:xfrm>
            <a:off x="6615932" y="3429000"/>
            <a:ext cx="2934109" cy="2924583"/>
          </a:xfrm>
          <a:prstGeom prst="rect">
            <a:avLst/>
          </a:prstGeom>
        </p:spPr>
      </p:pic>
      <p:pic>
        <p:nvPicPr>
          <p:cNvPr id="2" name="Picture 1" descr="Text&#10;&#10;Description automatically generated">
            <a:extLst>
              <a:ext uri="{FF2B5EF4-FFF2-40B4-BE49-F238E27FC236}">
                <a16:creationId xmlns:a16="http://schemas.microsoft.com/office/drawing/2014/main" id="{145B1044-1EF9-80F6-57F3-5957206EEB39}"/>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77209" y="-81031"/>
            <a:ext cx="2514791" cy="2887579"/>
          </a:xfrm>
          <a:prstGeom prst="rect">
            <a:avLst/>
          </a:prstGeom>
        </p:spPr>
      </p:pic>
    </p:spTree>
    <p:extLst>
      <p:ext uri="{BB962C8B-B14F-4D97-AF65-F5344CB8AC3E}">
        <p14:creationId xmlns:p14="http://schemas.microsoft.com/office/powerpoint/2010/main" val="1003514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7666DE11-17E1-4DC7-B2B7-6DA2E6A9C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B52E493E-0B27-4F3C-AA01-17F0A2564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93D7B-623B-A169-2FC7-42F79ACE2AA5}"/>
              </a:ext>
            </a:extLst>
          </p:cNvPr>
          <p:cNvSpPr>
            <a:spLocks noGrp="1"/>
          </p:cNvSpPr>
          <p:nvPr>
            <p:ph type="title"/>
          </p:nvPr>
        </p:nvSpPr>
        <p:spPr>
          <a:xfrm>
            <a:off x="7166335" y="609601"/>
            <a:ext cx="3937094" cy="1216024"/>
          </a:xfrm>
        </p:spPr>
        <p:txBody>
          <a:bodyPr>
            <a:normAutofit fontScale="90000"/>
          </a:bodyPr>
          <a:lstStyle/>
          <a:p>
            <a:pPr algn="ctr"/>
            <a:r>
              <a:rPr lang="en-US" dirty="0"/>
              <a:t>PAE plot: </a:t>
            </a:r>
            <a:br>
              <a:rPr lang="en-US" dirty="0"/>
            </a:br>
            <a:r>
              <a:rPr lang="en-US" cap="none" dirty="0"/>
              <a:t>ranked_0_PAE.png</a:t>
            </a:r>
          </a:p>
        </p:txBody>
      </p:sp>
      <p:pic>
        <p:nvPicPr>
          <p:cNvPr id="5" name="Content Placeholder 4" descr="Graphical user interface&#10;&#10;Description automatically generated with medium confidence">
            <a:extLst>
              <a:ext uri="{FF2B5EF4-FFF2-40B4-BE49-F238E27FC236}">
                <a16:creationId xmlns:a16="http://schemas.microsoft.com/office/drawing/2014/main" id="{55E68B11-5E47-9E1D-A7F6-382B26077E8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 y="1"/>
            <a:ext cx="7037119" cy="6857999"/>
          </a:xfrm>
          <a:custGeom>
            <a:avLst/>
            <a:gdLst/>
            <a:ahLst/>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p:spPr>
      </p:pic>
      <p:sp>
        <p:nvSpPr>
          <p:cNvPr id="18" name="Content Placeholder 8">
            <a:extLst>
              <a:ext uri="{FF2B5EF4-FFF2-40B4-BE49-F238E27FC236}">
                <a16:creationId xmlns:a16="http://schemas.microsoft.com/office/drawing/2014/main" id="{0A364098-04BF-43DA-5FAE-AEA3A4079143}"/>
              </a:ext>
            </a:extLst>
          </p:cNvPr>
          <p:cNvSpPr>
            <a:spLocks noGrp="1"/>
          </p:cNvSpPr>
          <p:nvPr>
            <p:ph idx="1"/>
          </p:nvPr>
        </p:nvSpPr>
        <p:spPr>
          <a:xfrm>
            <a:off x="7162799" y="2147356"/>
            <a:ext cx="4555959" cy="4107021"/>
          </a:xfrm>
        </p:spPr>
        <p:txBody>
          <a:bodyPr>
            <a:normAutofit fontScale="92500" lnSpcReduction="10000"/>
          </a:bodyPr>
          <a:lstStyle/>
          <a:p>
            <a:r>
              <a:rPr lang="en-US" dirty="0"/>
              <a:t>ranked_0.pdb (best model)</a:t>
            </a:r>
          </a:p>
          <a:p>
            <a:r>
              <a:rPr lang="en-US" dirty="0"/>
              <a:t>Color at position (x, y) indicates expected position error at residue x, when the predicted and true structures are aligned on residue y </a:t>
            </a:r>
          </a:p>
          <a:p>
            <a:r>
              <a:rPr lang="en-US" dirty="0"/>
              <a:t>Color indicates </a:t>
            </a:r>
            <a:r>
              <a:rPr lang="en-US" i="1" dirty="0"/>
              <a:t>expected distance error </a:t>
            </a:r>
            <a:r>
              <a:rPr lang="en-US" dirty="0"/>
              <a:t>in angstroms</a:t>
            </a:r>
          </a:p>
          <a:p>
            <a:r>
              <a:rPr lang="en-US" dirty="0"/>
              <a:t>Purple = good (low error)</a:t>
            </a:r>
          </a:p>
          <a:p>
            <a:r>
              <a:rPr lang="en-US" dirty="0"/>
              <a:t>Yellow = bad (high error)</a:t>
            </a:r>
          </a:p>
          <a:p>
            <a:r>
              <a:rPr lang="en-US" dirty="0"/>
              <a:t>7-transmembrane domain septa-helical protein with less-structured tails on both termini </a:t>
            </a:r>
            <a:r>
              <a:rPr lang="en-US" dirty="0">
                <a:sym typeface="Wingdings" panose="05000000000000000000" pitchFamily="2" charset="2"/>
              </a:rPr>
              <a:t> reflected in plot</a:t>
            </a:r>
            <a:endParaRPr lang="en-US" dirty="0"/>
          </a:p>
          <a:p>
            <a:endParaRPr lang="en-US" dirty="0"/>
          </a:p>
        </p:txBody>
      </p:sp>
    </p:spTree>
    <p:extLst>
      <p:ext uri="{BB962C8B-B14F-4D97-AF65-F5344CB8AC3E}">
        <p14:creationId xmlns:p14="http://schemas.microsoft.com/office/powerpoint/2010/main" val="470543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B335-2041-BABB-F6FC-328B2ABB519A}"/>
              </a:ext>
            </a:extLst>
          </p:cNvPr>
          <p:cNvSpPr>
            <a:spLocks noGrp="1"/>
          </p:cNvSpPr>
          <p:nvPr>
            <p:ph type="title"/>
          </p:nvPr>
        </p:nvSpPr>
        <p:spPr/>
        <p:txBody>
          <a:bodyPr/>
          <a:lstStyle/>
          <a:p>
            <a:r>
              <a:rPr lang="en-US" dirty="0"/>
              <a:t>Csv outputs from </a:t>
            </a:r>
            <a:r>
              <a:rPr lang="en-US" dirty="0" err="1"/>
              <a:t>alphapickle</a:t>
            </a:r>
            <a:endParaRPr lang="en-US" dirty="0"/>
          </a:p>
        </p:txBody>
      </p:sp>
      <p:pic>
        <p:nvPicPr>
          <p:cNvPr id="4" name="Picture 3">
            <a:extLst>
              <a:ext uri="{FF2B5EF4-FFF2-40B4-BE49-F238E27FC236}">
                <a16:creationId xmlns:a16="http://schemas.microsoft.com/office/drawing/2014/main" id="{EE72D895-5FBD-C28D-53EB-EAFA60CB5A48}"/>
              </a:ext>
            </a:extLst>
          </p:cNvPr>
          <p:cNvPicPr>
            <a:picLocks noChangeAspect="1"/>
          </p:cNvPicPr>
          <p:nvPr/>
        </p:nvPicPr>
        <p:blipFill>
          <a:blip r:embed="rId3"/>
          <a:stretch>
            <a:fillRect/>
          </a:stretch>
        </p:blipFill>
        <p:spPr>
          <a:xfrm>
            <a:off x="1050879" y="1723888"/>
            <a:ext cx="6068272" cy="1962424"/>
          </a:xfrm>
          <a:prstGeom prst="rect">
            <a:avLst/>
          </a:prstGeom>
        </p:spPr>
      </p:pic>
      <p:pic>
        <p:nvPicPr>
          <p:cNvPr id="6" name="Picture 5">
            <a:extLst>
              <a:ext uri="{FF2B5EF4-FFF2-40B4-BE49-F238E27FC236}">
                <a16:creationId xmlns:a16="http://schemas.microsoft.com/office/drawing/2014/main" id="{1C677D00-FE11-CC30-4F83-D63CE3DEDF71}"/>
              </a:ext>
            </a:extLst>
          </p:cNvPr>
          <p:cNvPicPr>
            <a:picLocks noChangeAspect="1"/>
          </p:cNvPicPr>
          <p:nvPr/>
        </p:nvPicPr>
        <p:blipFill>
          <a:blip r:embed="rId4"/>
          <a:stretch>
            <a:fillRect/>
          </a:stretch>
        </p:blipFill>
        <p:spPr>
          <a:xfrm>
            <a:off x="3613461" y="3923975"/>
            <a:ext cx="943107" cy="2324424"/>
          </a:xfrm>
          <a:prstGeom prst="rect">
            <a:avLst/>
          </a:prstGeom>
        </p:spPr>
      </p:pic>
      <p:sp>
        <p:nvSpPr>
          <p:cNvPr id="7" name="Content Placeholder 34">
            <a:extLst>
              <a:ext uri="{FF2B5EF4-FFF2-40B4-BE49-F238E27FC236}">
                <a16:creationId xmlns:a16="http://schemas.microsoft.com/office/drawing/2014/main" id="{77DBCC9D-A993-1974-3D99-B2CBD2993919}"/>
              </a:ext>
            </a:extLst>
          </p:cNvPr>
          <p:cNvSpPr txBox="1">
            <a:spLocks/>
          </p:cNvSpPr>
          <p:nvPr/>
        </p:nvSpPr>
        <p:spPr>
          <a:xfrm>
            <a:off x="2212323" y="6248399"/>
            <a:ext cx="6068272" cy="1152388"/>
          </a:xfrm>
          <a:prstGeom prst="rect">
            <a:avLst/>
          </a:prstGeom>
        </p:spPr>
        <p:txBody>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3" name="Content Placeholder 34">
            <a:extLst>
              <a:ext uri="{FF2B5EF4-FFF2-40B4-BE49-F238E27FC236}">
                <a16:creationId xmlns:a16="http://schemas.microsoft.com/office/drawing/2014/main" id="{500E6230-57C3-852E-741C-6C92A177ABE0}"/>
              </a:ext>
            </a:extLst>
          </p:cNvPr>
          <p:cNvSpPr txBox="1">
            <a:spLocks/>
          </p:cNvSpPr>
          <p:nvPr/>
        </p:nvSpPr>
        <p:spPr>
          <a:xfrm>
            <a:off x="7279574" y="1978024"/>
            <a:ext cx="3861547" cy="4460875"/>
          </a:xfrm>
          <a:prstGeom prst="rect">
            <a:avLst/>
          </a:prstGeom>
        </p:spPr>
        <p:txBody>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PAE.csv: </a:t>
            </a:r>
            <a:r>
              <a:rPr lang="en-US" dirty="0" err="1"/>
              <a:t>n_residue</a:t>
            </a:r>
            <a:r>
              <a:rPr lang="en-US" dirty="0"/>
              <a:t> x </a:t>
            </a:r>
            <a:r>
              <a:rPr lang="en-US" dirty="0" err="1"/>
              <a:t>n_residue</a:t>
            </a:r>
            <a:r>
              <a:rPr lang="en-US" dirty="0"/>
              <a:t> matrix for generating PAE heatmaps</a:t>
            </a:r>
          </a:p>
          <a:p>
            <a:endParaRPr lang="en-US" dirty="0"/>
          </a:p>
          <a:p>
            <a:endParaRPr lang="en-US" dirty="0"/>
          </a:p>
          <a:p>
            <a:endParaRPr lang="en-US" dirty="0"/>
          </a:p>
          <a:p>
            <a:endParaRPr lang="en-US" dirty="0"/>
          </a:p>
          <a:p>
            <a:r>
              <a:rPr lang="en-US" dirty="0">
                <a:sym typeface="Wingdings" panose="05000000000000000000" pitchFamily="2" charset="2"/>
              </a:rPr>
              <a:t>pLDDT.csv: </a:t>
            </a:r>
            <a:r>
              <a:rPr lang="en-US" dirty="0" err="1">
                <a:sym typeface="Wingdings" panose="05000000000000000000" pitchFamily="2" charset="2"/>
              </a:rPr>
              <a:t>n_residue</a:t>
            </a:r>
            <a:r>
              <a:rPr lang="en-US" dirty="0">
                <a:sym typeface="Wingdings" panose="05000000000000000000" pitchFamily="2" charset="2"/>
              </a:rPr>
              <a:t>-long list for generating </a:t>
            </a:r>
            <a:r>
              <a:rPr lang="en-US" dirty="0" err="1">
                <a:sym typeface="Wingdings" panose="05000000000000000000" pitchFamily="2" charset="2"/>
              </a:rPr>
              <a:t>pLDDT</a:t>
            </a:r>
            <a:r>
              <a:rPr lang="en-US" dirty="0">
                <a:sym typeface="Wingdings" panose="05000000000000000000" pitchFamily="2" charset="2"/>
              </a:rPr>
              <a:t> plots</a:t>
            </a:r>
          </a:p>
          <a:p>
            <a:endParaRPr lang="en-US" dirty="0"/>
          </a:p>
        </p:txBody>
      </p:sp>
      <p:sp>
        <p:nvSpPr>
          <p:cNvPr id="8" name="TextBox 7">
            <a:extLst>
              <a:ext uri="{FF2B5EF4-FFF2-40B4-BE49-F238E27FC236}">
                <a16:creationId xmlns:a16="http://schemas.microsoft.com/office/drawing/2014/main" id="{1FD39B30-3D52-5A53-E209-4BF23343ED31}"/>
              </a:ext>
            </a:extLst>
          </p:cNvPr>
          <p:cNvSpPr txBox="1"/>
          <p:nvPr/>
        </p:nvSpPr>
        <p:spPr>
          <a:xfrm>
            <a:off x="1022224" y="6380955"/>
            <a:ext cx="10147552" cy="369332"/>
          </a:xfrm>
          <a:prstGeom prst="rect">
            <a:avLst/>
          </a:prstGeom>
          <a:noFill/>
        </p:spPr>
        <p:txBody>
          <a:bodyPr wrap="square">
            <a:spAutoFit/>
          </a:bodyPr>
          <a:lstStyle/>
          <a:p>
            <a:r>
              <a:rPr lang="en-US" dirty="0"/>
              <a:t>You can use these files to generate your own custom plots! Try Python, R, or your favorite plotting method.</a:t>
            </a:r>
          </a:p>
        </p:txBody>
      </p:sp>
    </p:spTree>
    <p:extLst>
      <p:ext uri="{BB962C8B-B14F-4D97-AF65-F5344CB8AC3E}">
        <p14:creationId xmlns:p14="http://schemas.microsoft.com/office/powerpoint/2010/main" val="2873870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1CE2CF7-D5AA-4464-AC91-9ED1EA5D6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E257D49D-76D7-EF9F-D84C-15846E51C51A}"/>
              </a:ext>
            </a:extLst>
          </p:cNvPr>
          <p:cNvSpPr>
            <a:spLocks noGrp="1"/>
          </p:cNvSpPr>
          <p:nvPr>
            <p:ph type="title"/>
          </p:nvPr>
        </p:nvSpPr>
        <p:spPr>
          <a:xfrm>
            <a:off x="5177859" y="609601"/>
            <a:ext cx="5683623" cy="1216024"/>
          </a:xfrm>
        </p:spPr>
        <p:txBody>
          <a:bodyPr>
            <a:normAutofit/>
          </a:bodyPr>
          <a:lstStyle/>
          <a:p>
            <a:r>
              <a:rPr lang="en-US" dirty="0" err="1"/>
              <a:t>Pdb</a:t>
            </a:r>
            <a:r>
              <a:rPr lang="en-US" dirty="0"/>
              <a:t> structure</a:t>
            </a:r>
          </a:p>
        </p:txBody>
      </p:sp>
      <p:pic>
        <p:nvPicPr>
          <p:cNvPr id="10" name="Content Placeholder 9">
            <a:extLst>
              <a:ext uri="{FF2B5EF4-FFF2-40B4-BE49-F238E27FC236}">
                <a16:creationId xmlns:a16="http://schemas.microsoft.com/office/drawing/2014/main" id="{05F644F5-CF0F-0358-2534-52B7FF45123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2"/>
            <a:ext cx="4585628" cy="6857998"/>
          </a:xfrm>
          <a:custGeom>
            <a:avLst/>
            <a:gdLst/>
            <a:ahLst/>
            <a:cxnLst/>
            <a:rect l="l" t="t" r="r" b="b"/>
            <a:pathLst>
              <a:path w="4585648" h="6857998">
                <a:moveTo>
                  <a:pt x="0" y="0"/>
                </a:moveTo>
                <a:lnTo>
                  <a:pt x="3944047" y="0"/>
                </a:lnTo>
                <a:lnTo>
                  <a:pt x="3944688" y="10340"/>
                </a:lnTo>
                <a:cubicBezTo>
                  <a:pt x="3965528" y="36732"/>
                  <a:pt x="3945672" y="53579"/>
                  <a:pt x="3950304" y="81398"/>
                </a:cubicBezTo>
                <a:cubicBezTo>
                  <a:pt x="3979668" y="102733"/>
                  <a:pt x="3935739" y="103225"/>
                  <a:pt x="3930579" y="118301"/>
                </a:cubicBezTo>
                <a:lnTo>
                  <a:pt x="3930846" y="122373"/>
                </a:lnTo>
                <a:lnTo>
                  <a:pt x="3937038" y="132397"/>
                </a:lnTo>
                <a:lnTo>
                  <a:pt x="3940265" y="135982"/>
                </a:lnTo>
                <a:cubicBezTo>
                  <a:pt x="3942154" y="138523"/>
                  <a:pt x="3942977" y="140298"/>
                  <a:pt x="3943073" y="141620"/>
                </a:cubicBezTo>
                <a:cubicBezTo>
                  <a:pt x="3942998" y="141685"/>
                  <a:pt x="3942926" y="141751"/>
                  <a:pt x="3942854" y="141816"/>
                </a:cubicBezTo>
                <a:lnTo>
                  <a:pt x="3946045" y="146983"/>
                </a:lnTo>
                <a:cubicBezTo>
                  <a:pt x="3952085" y="155570"/>
                  <a:pt x="3958585" y="163800"/>
                  <a:pt x="3965281" y="171535"/>
                </a:cubicBezTo>
                <a:cubicBezTo>
                  <a:pt x="3952744" y="181711"/>
                  <a:pt x="3987015" y="208379"/>
                  <a:pt x="3955100" y="211093"/>
                </a:cubicBezTo>
                <a:cubicBezTo>
                  <a:pt x="3963231" y="221704"/>
                  <a:pt x="3979172" y="225918"/>
                  <a:pt x="3957453" y="226143"/>
                </a:cubicBezTo>
                <a:cubicBezTo>
                  <a:pt x="3959561" y="229747"/>
                  <a:pt x="3959011" y="232340"/>
                  <a:pt x="3957179" y="234484"/>
                </a:cubicBezTo>
                <a:lnTo>
                  <a:pt x="3956175" y="235199"/>
                </a:lnTo>
                <a:lnTo>
                  <a:pt x="3974755" y="258709"/>
                </a:lnTo>
                <a:cubicBezTo>
                  <a:pt x="3974810" y="259903"/>
                  <a:pt x="3974864" y="261097"/>
                  <a:pt x="3974919" y="262291"/>
                </a:cubicBezTo>
                <a:lnTo>
                  <a:pt x="3989981" y="277023"/>
                </a:lnTo>
                <a:lnTo>
                  <a:pt x="3996191" y="284947"/>
                </a:lnTo>
                <a:lnTo>
                  <a:pt x="4001190" y="286536"/>
                </a:lnTo>
                <a:cubicBezTo>
                  <a:pt x="4004786" y="288616"/>
                  <a:pt x="4007623" y="292056"/>
                  <a:pt x="4008705" y="298565"/>
                </a:cubicBezTo>
                <a:cubicBezTo>
                  <a:pt x="4008585" y="299108"/>
                  <a:pt x="4008465" y="299650"/>
                  <a:pt x="4008344" y="300194"/>
                </a:cubicBezTo>
                <a:lnTo>
                  <a:pt x="4019098" y="309203"/>
                </a:lnTo>
                <a:cubicBezTo>
                  <a:pt x="4023353" y="311943"/>
                  <a:pt x="4028131" y="314172"/>
                  <a:pt x="4033618" y="315650"/>
                </a:cubicBezTo>
                <a:cubicBezTo>
                  <a:pt x="4027964" y="354775"/>
                  <a:pt x="4065415" y="383133"/>
                  <a:pt x="4080284" y="421400"/>
                </a:cubicBezTo>
                <a:cubicBezTo>
                  <a:pt x="4052614" y="444764"/>
                  <a:pt x="4129047" y="500739"/>
                  <a:pt x="4168461" y="503092"/>
                </a:cubicBezTo>
                <a:cubicBezTo>
                  <a:pt x="4128023" y="511488"/>
                  <a:pt x="4257167" y="577423"/>
                  <a:pt x="4192557" y="560735"/>
                </a:cubicBezTo>
                <a:cubicBezTo>
                  <a:pt x="4202585" y="572893"/>
                  <a:pt x="4193454" y="589341"/>
                  <a:pt x="4176910" y="584674"/>
                </a:cubicBezTo>
                <a:cubicBezTo>
                  <a:pt x="4224177" y="618252"/>
                  <a:pt x="4225772" y="681450"/>
                  <a:pt x="4260533" y="723119"/>
                </a:cubicBezTo>
                <a:cubicBezTo>
                  <a:pt x="4242328" y="753272"/>
                  <a:pt x="4263820" y="734604"/>
                  <a:pt x="4270711" y="760720"/>
                </a:cubicBezTo>
                <a:cubicBezTo>
                  <a:pt x="4295191" y="748303"/>
                  <a:pt x="4270314" y="794183"/>
                  <a:pt x="4302509" y="789247"/>
                </a:cubicBezTo>
                <a:cubicBezTo>
                  <a:pt x="4302741" y="794159"/>
                  <a:pt x="4301954" y="799070"/>
                  <a:pt x="4300921" y="804034"/>
                </a:cubicBezTo>
                <a:cubicBezTo>
                  <a:pt x="4300749" y="804900"/>
                  <a:pt x="4300572" y="805767"/>
                  <a:pt x="4300400" y="806635"/>
                </a:cubicBezTo>
                <a:lnTo>
                  <a:pt x="4303753" y="815950"/>
                </a:lnTo>
                <a:lnTo>
                  <a:pt x="4297888" y="819940"/>
                </a:lnTo>
                <a:cubicBezTo>
                  <a:pt x="4297944" y="824938"/>
                  <a:pt x="4297999" y="829937"/>
                  <a:pt x="4298055" y="834935"/>
                </a:cubicBezTo>
                <a:cubicBezTo>
                  <a:pt x="4299172" y="840340"/>
                  <a:pt x="4301603" y="845911"/>
                  <a:pt x="4306135" y="851700"/>
                </a:cubicBezTo>
                <a:cubicBezTo>
                  <a:pt x="4332817" y="868320"/>
                  <a:pt x="4317557" y="909641"/>
                  <a:pt x="4352091" y="929754"/>
                </a:cubicBezTo>
                <a:cubicBezTo>
                  <a:pt x="4362479" y="937980"/>
                  <a:pt x="4380484" y="968513"/>
                  <a:pt x="4375270" y="977376"/>
                </a:cubicBezTo>
                <a:cubicBezTo>
                  <a:pt x="4377250" y="984377"/>
                  <a:pt x="4384849" y="990651"/>
                  <a:pt x="4377297" y="996912"/>
                </a:cubicBezTo>
                <a:cubicBezTo>
                  <a:pt x="4369005" y="1005760"/>
                  <a:pt x="4399874" y="1021625"/>
                  <a:pt x="4384684" y="1023223"/>
                </a:cubicBezTo>
                <a:cubicBezTo>
                  <a:pt x="4406172" y="1034643"/>
                  <a:pt x="4390237" y="1055523"/>
                  <a:pt x="4392472" y="1070780"/>
                </a:cubicBezTo>
                <a:cubicBezTo>
                  <a:pt x="4411832" y="1078905"/>
                  <a:pt x="4397439" y="1102903"/>
                  <a:pt x="4412067" y="1132722"/>
                </a:cubicBezTo>
                <a:cubicBezTo>
                  <a:pt x="4434025" y="1141419"/>
                  <a:pt x="4421728" y="1152870"/>
                  <a:pt x="4455281" y="1171648"/>
                </a:cubicBezTo>
                <a:cubicBezTo>
                  <a:pt x="4453907" y="1173110"/>
                  <a:pt x="4452815" y="1174775"/>
                  <a:pt x="4452047" y="1176593"/>
                </a:cubicBezTo>
                <a:cubicBezTo>
                  <a:pt x="4447572" y="1187166"/>
                  <a:pt x="4454607" y="1200545"/>
                  <a:pt x="4467755" y="1206479"/>
                </a:cubicBezTo>
                <a:lnTo>
                  <a:pt x="4498518" y="1230184"/>
                </a:lnTo>
                <a:lnTo>
                  <a:pt x="4503988" y="1239714"/>
                </a:lnTo>
                <a:cubicBezTo>
                  <a:pt x="4506730" y="1246063"/>
                  <a:pt x="4507415" y="1251722"/>
                  <a:pt x="4506821" y="1256926"/>
                </a:cubicBezTo>
                <a:lnTo>
                  <a:pt x="4502210" y="1270678"/>
                </a:lnTo>
                <a:lnTo>
                  <a:pt x="4494994" y="1272955"/>
                </a:lnTo>
                <a:lnTo>
                  <a:pt x="4495424" y="1282254"/>
                </a:lnTo>
                <a:lnTo>
                  <a:pt x="4494064" y="1284511"/>
                </a:lnTo>
                <a:cubicBezTo>
                  <a:pt x="4491436" y="1288808"/>
                  <a:pt x="4489075" y="1293117"/>
                  <a:pt x="4487745" y="1297660"/>
                </a:cubicBezTo>
                <a:cubicBezTo>
                  <a:pt x="4521914" y="1300656"/>
                  <a:pt x="4482088" y="1336801"/>
                  <a:pt x="4510831" y="1331158"/>
                </a:cubicBezTo>
                <a:cubicBezTo>
                  <a:pt x="4509485" y="1356644"/>
                  <a:pt x="4537196" y="1344587"/>
                  <a:pt x="4509149" y="1367911"/>
                </a:cubicBezTo>
                <a:cubicBezTo>
                  <a:pt x="4525575" y="1402569"/>
                  <a:pt x="4519252" y="1443943"/>
                  <a:pt x="4530734" y="1480066"/>
                </a:cubicBezTo>
                <a:lnTo>
                  <a:pt x="4531332" y="1481140"/>
                </a:lnTo>
                <a:lnTo>
                  <a:pt x="4523757" y="1500827"/>
                </a:lnTo>
                <a:lnTo>
                  <a:pt x="4517749" y="1528834"/>
                </a:lnTo>
                <a:lnTo>
                  <a:pt x="4510978" y="1526104"/>
                </a:lnTo>
                <a:cubicBezTo>
                  <a:pt x="4505305" y="1525236"/>
                  <a:pt x="4507721" y="1530251"/>
                  <a:pt x="4513177" y="1537822"/>
                </a:cubicBezTo>
                <a:lnTo>
                  <a:pt x="4515243" y="1540521"/>
                </a:lnTo>
                <a:lnTo>
                  <a:pt x="4514146" y="1545627"/>
                </a:lnTo>
                <a:cubicBezTo>
                  <a:pt x="4512031" y="1559801"/>
                  <a:pt x="4511188" y="1572109"/>
                  <a:pt x="4512185" y="1579228"/>
                </a:cubicBezTo>
                <a:cubicBezTo>
                  <a:pt x="4545845" y="1639398"/>
                  <a:pt x="4550705" y="1726741"/>
                  <a:pt x="4554335" y="1818364"/>
                </a:cubicBezTo>
                <a:cubicBezTo>
                  <a:pt x="4560401" y="1899079"/>
                  <a:pt x="4548295" y="2018831"/>
                  <a:pt x="4548582" y="2063518"/>
                </a:cubicBezTo>
                <a:lnTo>
                  <a:pt x="4556056" y="2086487"/>
                </a:lnTo>
                <a:lnTo>
                  <a:pt x="4554275" y="2089340"/>
                </a:lnTo>
                <a:cubicBezTo>
                  <a:pt x="4550593" y="2102174"/>
                  <a:pt x="4551716" y="2110234"/>
                  <a:pt x="4554956" y="2116163"/>
                </a:cubicBezTo>
                <a:lnTo>
                  <a:pt x="4560492" y="2121961"/>
                </a:lnTo>
                <a:lnTo>
                  <a:pt x="4571444" y="2176482"/>
                </a:lnTo>
                <a:lnTo>
                  <a:pt x="4575448" y="2237907"/>
                </a:lnTo>
                <a:lnTo>
                  <a:pt x="4573513" y="2238688"/>
                </a:lnTo>
                <a:cubicBezTo>
                  <a:pt x="4569330" y="2241686"/>
                  <a:pt x="4566526" y="2246244"/>
                  <a:pt x="4566533" y="2254203"/>
                </a:cubicBezTo>
                <a:cubicBezTo>
                  <a:pt x="4536852" y="2242405"/>
                  <a:pt x="4555170" y="2259280"/>
                  <a:pt x="4557814" y="2283790"/>
                </a:cubicBezTo>
                <a:cubicBezTo>
                  <a:pt x="4512304" y="2270934"/>
                  <a:pt x="4537738" y="2340304"/>
                  <a:pt x="4512647" y="2352361"/>
                </a:cubicBezTo>
                <a:cubicBezTo>
                  <a:pt x="4515616" y="2370657"/>
                  <a:pt x="4517925" y="2389769"/>
                  <a:pt x="4519328" y="2409295"/>
                </a:cubicBezTo>
                <a:lnTo>
                  <a:pt x="4519571" y="2420793"/>
                </a:lnTo>
                <a:lnTo>
                  <a:pt x="4519120" y="2421041"/>
                </a:lnTo>
                <a:cubicBezTo>
                  <a:pt x="4518201" y="2423576"/>
                  <a:pt x="4517918" y="2427373"/>
                  <a:pt x="4518471" y="2433205"/>
                </a:cubicBezTo>
                <a:lnTo>
                  <a:pt x="4461595" y="2530080"/>
                </a:lnTo>
                <a:cubicBezTo>
                  <a:pt x="4445853" y="2584934"/>
                  <a:pt x="4405533" y="2605402"/>
                  <a:pt x="4412936" y="2666699"/>
                </a:cubicBezTo>
                <a:cubicBezTo>
                  <a:pt x="4398065" y="2717991"/>
                  <a:pt x="4372927" y="2756371"/>
                  <a:pt x="4370093" y="2804588"/>
                </a:cubicBezTo>
                <a:cubicBezTo>
                  <a:pt x="4347398" y="2879436"/>
                  <a:pt x="4272392" y="2939011"/>
                  <a:pt x="4262477" y="3058637"/>
                </a:cubicBezTo>
                <a:cubicBezTo>
                  <a:pt x="4283714" y="3099999"/>
                  <a:pt x="4256160" y="3144249"/>
                  <a:pt x="4253454" y="3179447"/>
                </a:cubicBezTo>
                <a:cubicBezTo>
                  <a:pt x="4259242" y="3200557"/>
                  <a:pt x="4257117" y="3211737"/>
                  <a:pt x="4239228" y="3217364"/>
                </a:cubicBezTo>
                <a:cubicBezTo>
                  <a:pt x="4268875" y="3316502"/>
                  <a:pt x="4225924" y="3257304"/>
                  <a:pt x="4222932" y="3330364"/>
                </a:cubicBezTo>
                <a:cubicBezTo>
                  <a:pt x="4224428" y="3395928"/>
                  <a:pt x="4215196" y="3463236"/>
                  <a:pt x="4248669" y="3547193"/>
                </a:cubicBezTo>
                <a:cubicBezTo>
                  <a:pt x="4260183" y="3566053"/>
                  <a:pt x="4256781" y="3592027"/>
                  <a:pt x="4241070" y="3605210"/>
                </a:cubicBezTo>
                <a:cubicBezTo>
                  <a:pt x="4238364" y="3607478"/>
                  <a:pt x="4235392" y="3609274"/>
                  <a:pt x="4232239" y="3610540"/>
                </a:cubicBezTo>
                <a:cubicBezTo>
                  <a:pt x="4258208" y="3664330"/>
                  <a:pt x="4231517" y="3673159"/>
                  <a:pt x="4251881" y="3702764"/>
                </a:cubicBezTo>
                <a:cubicBezTo>
                  <a:pt x="4242939" y="3759891"/>
                  <a:pt x="4201773" y="3786712"/>
                  <a:pt x="4219293" y="3813528"/>
                </a:cubicBezTo>
                <a:cubicBezTo>
                  <a:pt x="4207910" y="3838914"/>
                  <a:pt x="4167663" y="3859754"/>
                  <a:pt x="4184863" y="3893255"/>
                </a:cubicBezTo>
                <a:cubicBezTo>
                  <a:pt x="4163644" y="3884625"/>
                  <a:pt x="4188862" y="3931915"/>
                  <a:pt x="4169808" y="3939619"/>
                </a:cubicBezTo>
                <a:cubicBezTo>
                  <a:pt x="4154129" y="3943837"/>
                  <a:pt x="4158129" y="3959170"/>
                  <a:pt x="4154137" y="3971517"/>
                </a:cubicBezTo>
                <a:cubicBezTo>
                  <a:pt x="4139069" y="3981495"/>
                  <a:pt x="4133844" y="4042203"/>
                  <a:pt x="4139625" y="4062614"/>
                </a:cubicBezTo>
                <a:cubicBezTo>
                  <a:pt x="4165622" y="4119195"/>
                  <a:pt x="4107101" y="4172348"/>
                  <a:pt x="4126180" y="4217749"/>
                </a:cubicBezTo>
                <a:cubicBezTo>
                  <a:pt x="4128014" y="4267056"/>
                  <a:pt x="4089563" y="4286360"/>
                  <a:pt x="4072389" y="4317623"/>
                </a:cubicBezTo>
                <a:cubicBezTo>
                  <a:pt x="4062182" y="4356545"/>
                  <a:pt x="4071264" y="4384138"/>
                  <a:pt x="4064937" y="4451279"/>
                </a:cubicBezTo>
                <a:cubicBezTo>
                  <a:pt x="4050628" y="4512697"/>
                  <a:pt x="4048851" y="4652154"/>
                  <a:pt x="4034424" y="4720470"/>
                </a:cubicBezTo>
                <a:cubicBezTo>
                  <a:pt x="3973937" y="4868361"/>
                  <a:pt x="4025760" y="4964348"/>
                  <a:pt x="4016334" y="5052878"/>
                </a:cubicBezTo>
                <a:cubicBezTo>
                  <a:pt x="3999794" y="5123327"/>
                  <a:pt x="4021855" y="5194887"/>
                  <a:pt x="3977865" y="5251650"/>
                </a:cubicBezTo>
                <a:cubicBezTo>
                  <a:pt x="3973961" y="5317292"/>
                  <a:pt x="3987477" y="5410025"/>
                  <a:pt x="3997669" y="5413392"/>
                </a:cubicBezTo>
                <a:cubicBezTo>
                  <a:pt x="3969262" y="5397845"/>
                  <a:pt x="3981248" y="5449403"/>
                  <a:pt x="3981869" y="5471875"/>
                </a:cubicBezTo>
                <a:cubicBezTo>
                  <a:pt x="3957580" y="5534944"/>
                  <a:pt x="3976666" y="5598829"/>
                  <a:pt x="3901990" y="5708604"/>
                </a:cubicBezTo>
                <a:cubicBezTo>
                  <a:pt x="3897618" y="5810136"/>
                  <a:pt x="3870199" y="5788842"/>
                  <a:pt x="3860571" y="5821275"/>
                </a:cubicBezTo>
                <a:cubicBezTo>
                  <a:pt x="3868171" y="5831278"/>
                  <a:pt x="3866949" y="5900968"/>
                  <a:pt x="3849074" y="5900679"/>
                </a:cubicBezTo>
                <a:cubicBezTo>
                  <a:pt x="3871964" y="5925143"/>
                  <a:pt x="3834226" y="5972433"/>
                  <a:pt x="3841809" y="5992005"/>
                </a:cubicBezTo>
                <a:cubicBezTo>
                  <a:pt x="3848533" y="6035132"/>
                  <a:pt x="3834497" y="6078819"/>
                  <a:pt x="3832901" y="6122412"/>
                </a:cubicBezTo>
                <a:cubicBezTo>
                  <a:pt x="3799640" y="6263751"/>
                  <a:pt x="3784898" y="6198720"/>
                  <a:pt x="3804166" y="6389843"/>
                </a:cubicBezTo>
                <a:cubicBezTo>
                  <a:pt x="3799226" y="6482285"/>
                  <a:pt x="3740829" y="6538361"/>
                  <a:pt x="3736537" y="6595214"/>
                </a:cubicBezTo>
                <a:cubicBezTo>
                  <a:pt x="3692112" y="6745846"/>
                  <a:pt x="3660956" y="6804405"/>
                  <a:pt x="3649707" y="6848925"/>
                </a:cubicBezTo>
                <a:lnTo>
                  <a:pt x="3649314" y="6857996"/>
                </a:lnTo>
                <a:lnTo>
                  <a:pt x="4585648" y="6857996"/>
                </a:lnTo>
                <a:lnTo>
                  <a:pt x="4585648" y="6857998"/>
                </a:lnTo>
                <a:lnTo>
                  <a:pt x="0" y="6857998"/>
                </a:lnTo>
                <a:close/>
              </a:path>
            </a:pathLst>
          </a:custGeom>
        </p:spPr>
      </p:pic>
      <p:sp>
        <p:nvSpPr>
          <p:cNvPr id="14" name="Content Placeholder 13">
            <a:extLst>
              <a:ext uri="{FF2B5EF4-FFF2-40B4-BE49-F238E27FC236}">
                <a16:creationId xmlns:a16="http://schemas.microsoft.com/office/drawing/2014/main" id="{0EF91B64-9909-0DA2-CA96-0B550625B341}"/>
              </a:ext>
            </a:extLst>
          </p:cNvPr>
          <p:cNvSpPr>
            <a:spLocks noGrp="1"/>
          </p:cNvSpPr>
          <p:nvPr>
            <p:ph idx="1"/>
          </p:nvPr>
        </p:nvSpPr>
        <p:spPr>
          <a:xfrm>
            <a:off x="5177859" y="2147356"/>
            <a:ext cx="5867130" cy="4107021"/>
          </a:xfrm>
        </p:spPr>
        <p:txBody>
          <a:bodyPr>
            <a:normAutofit/>
          </a:bodyPr>
          <a:lstStyle/>
          <a:p>
            <a:r>
              <a:rPr lang="en-US" dirty="0"/>
              <a:t>ranked_0.pdb (best model)</a:t>
            </a:r>
          </a:p>
          <a:p>
            <a:r>
              <a:rPr lang="en-US" dirty="0"/>
              <a:t>Colored by </a:t>
            </a:r>
            <a:r>
              <a:rPr lang="en-US" dirty="0" err="1"/>
              <a:t>pLDDT</a:t>
            </a:r>
            <a:endParaRPr lang="en-US" dirty="0"/>
          </a:p>
          <a:p>
            <a:r>
              <a:rPr lang="en-US" dirty="0"/>
              <a:t>Dark blue = high confidence</a:t>
            </a:r>
          </a:p>
          <a:p>
            <a:r>
              <a:rPr lang="en-US" dirty="0"/>
              <a:t>Red = low confidence</a:t>
            </a:r>
          </a:p>
          <a:p>
            <a:r>
              <a:rPr lang="en-US" dirty="0"/>
              <a:t>7-transmembrane domain septa-helical protein with less-structured tails on both termini </a:t>
            </a:r>
            <a:r>
              <a:rPr lang="en-US" dirty="0">
                <a:sym typeface="Wingdings" panose="05000000000000000000" pitchFamily="2" charset="2"/>
              </a:rPr>
              <a:t> reflected in 3D structure</a:t>
            </a:r>
          </a:p>
          <a:p>
            <a:r>
              <a:rPr lang="en-US" dirty="0">
                <a:sym typeface="Wingdings" panose="05000000000000000000" pitchFamily="2" charset="2"/>
              </a:rPr>
              <a:t>Disordered regions (“ribbons”) are low-confidence</a:t>
            </a:r>
          </a:p>
          <a:p>
            <a:r>
              <a:rPr lang="en-US" dirty="0">
                <a:sym typeface="Wingdings" panose="05000000000000000000" pitchFamily="2" charset="2"/>
              </a:rPr>
              <a:t>Helices are high-confidence</a:t>
            </a:r>
            <a:endParaRPr lang="en-US" dirty="0"/>
          </a:p>
          <a:p>
            <a:endParaRPr lang="en-US" dirty="0"/>
          </a:p>
        </p:txBody>
      </p:sp>
      <p:pic>
        <p:nvPicPr>
          <p:cNvPr id="13" name="Picture 12" descr="Text&#10;&#10;Description automatically generated">
            <a:extLst>
              <a:ext uri="{FF2B5EF4-FFF2-40B4-BE49-F238E27FC236}">
                <a16:creationId xmlns:a16="http://schemas.microsoft.com/office/drawing/2014/main" id="{FE8B1AEA-87FF-1A40-1C91-E3DDC2BDBE35}"/>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83904" y="99944"/>
            <a:ext cx="2514791" cy="2887579"/>
          </a:xfrm>
          <a:prstGeom prst="rect">
            <a:avLst/>
          </a:prstGeom>
        </p:spPr>
      </p:pic>
    </p:spTree>
    <p:extLst>
      <p:ext uri="{BB962C8B-B14F-4D97-AF65-F5344CB8AC3E}">
        <p14:creationId xmlns:p14="http://schemas.microsoft.com/office/powerpoint/2010/main" val="2641760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1CE2CF7-D5AA-4464-AC91-9ED1EA5D6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B878AF-B413-86D1-CFEE-24FCB677951F}"/>
              </a:ext>
            </a:extLst>
          </p:cNvPr>
          <p:cNvSpPr>
            <a:spLocks noGrp="1"/>
          </p:cNvSpPr>
          <p:nvPr>
            <p:ph type="title"/>
          </p:nvPr>
        </p:nvSpPr>
        <p:spPr>
          <a:xfrm>
            <a:off x="5177859" y="609601"/>
            <a:ext cx="5683623" cy="1216024"/>
          </a:xfrm>
        </p:spPr>
        <p:txBody>
          <a:bodyPr>
            <a:normAutofit/>
          </a:bodyPr>
          <a:lstStyle/>
          <a:p>
            <a:r>
              <a:rPr lang="en-US" dirty="0"/>
              <a:t>Visualizing 3D Structure in </a:t>
            </a:r>
            <a:r>
              <a:rPr lang="en-US" dirty="0" err="1"/>
              <a:t>vmd</a:t>
            </a:r>
            <a:endParaRPr lang="en-US" dirty="0"/>
          </a:p>
        </p:txBody>
      </p:sp>
      <p:pic>
        <p:nvPicPr>
          <p:cNvPr id="15" name="Picture 4" descr="3D white lines connected with dots">
            <a:extLst>
              <a:ext uri="{FF2B5EF4-FFF2-40B4-BE49-F238E27FC236}">
                <a16:creationId xmlns:a16="http://schemas.microsoft.com/office/drawing/2014/main" id="{869D9914-6A7E-5EA4-A79B-DD1DDC2BB21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2"/>
            <a:ext cx="4585628" cy="6857998"/>
          </a:xfrm>
          <a:custGeom>
            <a:avLst/>
            <a:gdLst/>
            <a:ahLst/>
            <a:cxnLst/>
            <a:rect l="l" t="t" r="r" b="b"/>
            <a:pathLst>
              <a:path w="4585648" h="6857998">
                <a:moveTo>
                  <a:pt x="0" y="0"/>
                </a:moveTo>
                <a:lnTo>
                  <a:pt x="3944047" y="0"/>
                </a:lnTo>
                <a:lnTo>
                  <a:pt x="3944688" y="10340"/>
                </a:lnTo>
                <a:cubicBezTo>
                  <a:pt x="3965528" y="36732"/>
                  <a:pt x="3945672" y="53579"/>
                  <a:pt x="3950304" y="81398"/>
                </a:cubicBezTo>
                <a:cubicBezTo>
                  <a:pt x="3979668" y="102733"/>
                  <a:pt x="3935739" y="103225"/>
                  <a:pt x="3930579" y="118301"/>
                </a:cubicBezTo>
                <a:lnTo>
                  <a:pt x="3930846" y="122373"/>
                </a:lnTo>
                <a:lnTo>
                  <a:pt x="3937038" y="132397"/>
                </a:lnTo>
                <a:lnTo>
                  <a:pt x="3940265" y="135982"/>
                </a:lnTo>
                <a:cubicBezTo>
                  <a:pt x="3942154" y="138523"/>
                  <a:pt x="3942977" y="140298"/>
                  <a:pt x="3943073" y="141620"/>
                </a:cubicBezTo>
                <a:cubicBezTo>
                  <a:pt x="3942998" y="141685"/>
                  <a:pt x="3942926" y="141751"/>
                  <a:pt x="3942854" y="141816"/>
                </a:cubicBezTo>
                <a:lnTo>
                  <a:pt x="3946045" y="146983"/>
                </a:lnTo>
                <a:cubicBezTo>
                  <a:pt x="3952085" y="155570"/>
                  <a:pt x="3958585" y="163800"/>
                  <a:pt x="3965281" y="171535"/>
                </a:cubicBezTo>
                <a:cubicBezTo>
                  <a:pt x="3952744" y="181711"/>
                  <a:pt x="3987015" y="208379"/>
                  <a:pt x="3955100" y="211093"/>
                </a:cubicBezTo>
                <a:cubicBezTo>
                  <a:pt x="3963231" y="221704"/>
                  <a:pt x="3979172" y="225918"/>
                  <a:pt x="3957453" y="226143"/>
                </a:cubicBezTo>
                <a:cubicBezTo>
                  <a:pt x="3959561" y="229747"/>
                  <a:pt x="3959011" y="232340"/>
                  <a:pt x="3957179" y="234484"/>
                </a:cubicBezTo>
                <a:lnTo>
                  <a:pt x="3956175" y="235199"/>
                </a:lnTo>
                <a:lnTo>
                  <a:pt x="3974755" y="258709"/>
                </a:lnTo>
                <a:cubicBezTo>
                  <a:pt x="3974810" y="259903"/>
                  <a:pt x="3974864" y="261097"/>
                  <a:pt x="3974919" y="262291"/>
                </a:cubicBezTo>
                <a:lnTo>
                  <a:pt x="3989981" y="277023"/>
                </a:lnTo>
                <a:lnTo>
                  <a:pt x="3996191" y="284947"/>
                </a:lnTo>
                <a:lnTo>
                  <a:pt x="4001190" y="286536"/>
                </a:lnTo>
                <a:cubicBezTo>
                  <a:pt x="4004786" y="288616"/>
                  <a:pt x="4007623" y="292056"/>
                  <a:pt x="4008705" y="298565"/>
                </a:cubicBezTo>
                <a:cubicBezTo>
                  <a:pt x="4008585" y="299108"/>
                  <a:pt x="4008465" y="299650"/>
                  <a:pt x="4008344" y="300194"/>
                </a:cubicBezTo>
                <a:lnTo>
                  <a:pt x="4019098" y="309203"/>
                </a:lnTo>
                <a:cubicBezTo>
                  <a:pt x="4023353" y="311943"/>
                  <a:pt x="4028131" y="314172"/>
                  <a:pt x="4033618" y="315650"/>
                </a:cubicBezTo>
                <a:cubicBezTo>
                  <a:pt x="4027964" y="354775"/>
                  <a:pt x="4065415" y="383133"/>
                  <a:pt x="4080284" y="421400"/>
                </a:cubicBezTo>
                <a:cubicBezTo>
                  <a:pt x="4052614" y="444764"/>
                  <a:pt x="4129047" y="500739"/>
                  <a:pt x="4168461" y="503092"/>
                </a:cubicBezTo>
                <a:cubicBezTo>
                  <a:pt x="4128023" y="511488"/>
                  <a:pt x="4257167" y="577423"/>
                  <a:pt x="4192557" y="560735"/>
                </a:cubicBezTo>
                <a:cubicBezTo>
                  <a:pt x="4202585" y="572893"/>
                  <a:pt x="4193454" y="589341"/>
                  <a:pt x="4176910" y="584674"/>
                </a:cubicBezTo>
                <a:cubicBezTo>
                  <a:pt x="4224177" y="618252"/>
                  <a:pt x="4225772" y="681450"/>
                  <a:pt x="4260533" y="723119"/>
                </a:cubicBezTo>
                <a:cubicBezTo>
                  <a:pt x="4242328" y="753272"/>
                  <a:pt x="4263820" y="734604"/>
                  <a:pt x="4270711" y="760720"/>
                </a:cubicBezTo>
                <a:cubicBezTo>
                  <a:pt x="4295191" y="748303"/>
                  <a:pt x="4270314" y="794183"/>
                  <a:pt x="4302509" y="789247"/>
                </a:cubicBezTo>
                <a:cubicBezTo>
                  <a:pt x="4302741" y="794159"/>
                  <a:pt x="4301954" y="799070"/>
                  <a:pt x="4300921" y="804034"/>
                </a:cubicBezTo>
                <a:cubicBezTo>
                  <a:pt x="4300749" y="804900"/>
                  <a:pt x="4300572" y="805767"/>
                  <a:pt x="4300400" y="806635"/>
                </a:cubicBezTo>
                <a:lnTo>
                  <a:pt x="4303753" y="815950"/>
                </a:lnTo>
                <a:lnTo>
                  <a:pt x="4297888" y="819940"/>
                </a:lnTo>
                <a:cubicBezTo>
                  <a:pt x="4297944" y="824938"/>
                  <a:pt x="4297999" y="829937"/>
                  <a:pt x="4298055" y="834935"/>
                </a:cubicBezTo>
                <a:cubicBezTo>
                  <a:pt x="4299172" y="840340"/>
                  <a:pt x="4301603" y="845911"/>
                  <a:pt x="4306135" y="851700"/>
                </a:cubicBezTo>
                <a:cubicBezTo>
                  <a:pt x="4332817" y="868320"/>
                  <a:pt x="4317557" y="909641"/>
                  <a:pt x="4352091" y="929754"/>
                </a:cubicBezTo>
                <a:cubicBezTo>
                  <a:pt x="4362479" y="937980"/>
                  <a:pt x="4380484" y="968513"/>
                  <a:pt x="4375270" y="977376"/>
                </a:cubicBezTo>
                <a:cubicBezTo>
                  <a:pt x="4377250" y="984377"/>
                  <a:pt x="4384849" y="990651"/>
                  <a:pt x="4377297" y="996912"/>
                </a:cubicBezTo>
                <a:cubicBezTo>
                  <a:pt x="4369005" y="1005760"/>
                  <a:pt x="4399874" y="1021625"/>
                  <a:pt x="4384684" y="1023223"/>
                </a:cubicBezTo>
                <a:cubicBezTo>
                  <a:pt x="4406172" y="1034643"/>
                  <a:pt x="4390237" y="1055523"/>
                  <a:pt x="4392472" y="1070780"/>
                </a:cubicBezTo>
                <a:cubicBezTo>
                  <a:pt x="4411832" y="1078905"/>
                  <a:pt x="4397439" y="1102903"/>
                  <a:pt x="4412067" y="1132722"/>
                </a:cubicBezTo>
                <a:cubicBezTo>
                  <a:pt x="4434025" y="1141419"/>
                  <a:pt x="4421728" y="1152870"/>
                  <a:pt x="4455281" y="1171648"/>
                </a:cubicBezTo>
                <a:cubicBezTo>
                  <a:pt x="4453907" y="1173110"/>
                  <a:pt x="4452815" y="1174775"/>
                  <a:pt x="4452047" y="1176593"/>
                </a:cubicBezTo>
                <a:cubicBezTo>
                  <a:pt x="4447572" y="1187166"/>
                  <a:pt x="4454607" y="1200545"/>
                  <a:pt x="4467755" y="1206479"/>
                </a:cubicBezTo>
                <a:lnTo>
                  <a:pt x="4498518" y="1230184"/>
                </a:lnTo>
                <a:lnTo>
                  <a:pt x="4503988" y="1239714"/>
                </a:lnTo>
                <a:cubicBezTo>
                  <a:pt x="4506730" y="1246063"/>
                  <a:pt x="4507415" y="1251722"/>
                  <a:pt x="4506821" y="1256926"/>
                </a:cubicBezTo>
                <a:lnTo>
                  <a:pt x="4502210" y="1270678"/>
                </a:lnTo>
                <a:lnTo>
                  <a:pt x="4494994" y="1272955"/>
                </a:lnTo>
                <a:lnTo>
                  <a:pt x="4495424" y="1282254"/>
                </a:lnTo>
                <a:lnTo>
                  <a:pt x="4494064" y="1284511"/>
                </a:lnTo>
                <a:cubicBezTo>
                  <a:pt x="4491436" y="1288808"/>
                  <a:pt x="4489075" y="1293117"/>
                  <a:pt x="4487745" y="1297660"/>
                </a:cubicBezTo>
                <a:cubicBezTo>
                  <a:pt x="4521914" y="1300656"/>
                  <a:pt x="4482088" y="1336801"/>
                  <a:pt x="4510831" y="1331158"/>
                </a:cubicBezTo>
                <a:cubicBezTo>
                  <a:pt x="4509485" y="1356644"/>
                  <a:pt x="4537196" y="1344587"/>
                  <a:pt x="4509149" y="1367911"/>
                </a:cubicBezTo>
                <a:cubicBezTo>
                  <a:pt x="4525575" y="1402569"/>
                  <a:pt x="4519252" y="1443943"/>
                  <a:pt x="4530734" y="1480066"/>
                </a:cubicBezTo>
                <a:lnTo>
                  <a:pt x="4531332" y="1481140"/>
                </a:lnTo>
                <a:lnTo>
                  <a:pt x="4523757" y="1500827"/>
                </a:lnTo>
                <a:lnTo>
                  <a:pt x="4517749" y="1528834"/>
                </a:lnTo>
                <a:lnTo>
                  <a:pt x="4510978" y="1526104"/>
                </a:lnTo>
                <a:cubicBezTo>
                  <a:pt x="4505305" y="1525236"/>
                  <a:pt x="4507721" y="1530251"/>
                  <a:pt x="4513177" y="1537822"/>
                </a:cubicBezTo>
                <a:lnTo>
                  <a:pt x="4515243" y="1540521"/>
                </a:lnTo>
                <a:lnTo>
                  <a:pt x="4514146" y="1545627"/>
                </a:lnTo>
                <a:cubicBezTo>
                  <a:pt x="4512031" y="1559801"/>
                  <a:pt x="4511188" y="1572109"/>
                  <a:pt x="4512185" y="1579228"/>
                </a:cubicBezTo>
                <a:cubicBezTo>
                  <a:pt x="4545845" y="1639398"/>
                  <a:pt x="4550705" y="1726741"/>
                  <a:pt x="4554335" y="1818364"/>
                </a:cubicBezTo>
                <a:cubicBezTo>
                  <a:pt x="4560401" y="1899079"/>
                  <a:pt x="4548295" y="2018831"/>
                  <a:pt x="4548582" y="2063518"/>
                </a:cubicBezTo>
                <a:lnTo>
                  <a:pt x="4556056" y="2086487"/>
                </a:lnTo>
                <a:lnTo>
                  <a:pt x="4554275" y="2089340"/>
                </a:lnTo>
                <a:cubicBezTo>
                  <a:pt x="4550593" y="2102174"/>
                  <a:pt x="4551716" y="2110234"/>
                  <a:pt x="4554956" y="2116163"/>
                </a:cubicBezTo>
                <a:lnTo>
                  <a:pt x="4560492" y="2121961"/>
                </a:lnTo>
                <a:lnTo>
                  <a:pt x="4571444" y="2176482"/>
                </a:lnTo>
                <a:lnTo>
                  <a:pt x="4575448" y="2237907"/>
                </a:lnTo>
                <a:lnTo>
                  <a:pt x="4573513" y="2238688"/>
                </a:lnTo>
                <a:cubicBezTo>
                  <a:pt x="4569330" y="2241686"/>
                  <a:pt x="4566526" y="2246244"/>
                  <a:pt x="4566533" y="2254203"/>
                </a:cubicBezTo>
                <a:cubicBezTo>
                  <a:pt x="4536852" y="2242405"/>
                  <a:pt x="4555170" y="2259280"/>
                  <a:pt x="4557814" y="2283790"/>
                </a:cubicBezTo>
                <a:cubicBezTo>
                  <a:pt x="4512304" y="2270934"/>
                  <a:pt x="4537738" y="2340304"/>
                  <a:pt x="4512647" y="2352361"/>
                </a:cubicBezTo>
                <a:cubicBezTo>
                  <a:pt x="4515616" y="2370657"/>
                  <a:pt x="4517925" y="2389769"/>
                  <a:pt x="4519328" y="2409295"/>
                </a:cubicBezTo>
                <a:lnTo>
                  <a:pt x="4519571" y="2420793"/>
                </a:lnTo>
                <a:lnTo>
                  <a:pt x="4519120" y="2421041"/>
                </a:lnTo>
                <a:cubicBezTo>
                  <a:pt x="4518201" y="2423576"/>
                  <a:pt x="4517918" y="2427373"/>
                  <a:pt x="4518471" y="2433205"/>
                </a:cubicBezTo>
                <a:lnTo>
                  <a:pt x="4461595" y="2530080"/>
                </a:lnTo>
                <a:cubicBezTo>
                  <a:pt x="4445853" y="2584934"/>
                  <a:pt x="4405533" y="2605402"/>
                  <a:pt x="4412936" y="2666699"/>
                </a:cubicBezTo>
                <a:cubicBezTo>
                  <a:pt x="4398065" y="2717991"/>
                  <a:pt x="4372927" y="2756371"/>
                  <a:pt x="4370093" y="2804588"/>
                </a:cubicBezTo>
                <a:cubicBezTo>
                  <a:pt x="4347398" y="2879436"/>
                  <a:pt x="4272392" y="2939011"/>
                  <a:pt x="4262477" y="3058637"/>
                </a:cubicBezTo>
                <a:cubicBezTo>
                  <a:pt x="4283714" y="3099999"/>
                  <a:pt x="4256160" y="3144249"/>
                  <a:pt x="4253454" y="3179447"/>
                </a:cubicBezTo>
                <a:cubicBezTo>
                  <a:pt x="4259242" y="3200557"/>
                  <a:pt x="4257117" y="3211737"/>
                  <a:pt x="4239228" y="3217364"/>
                </a:cubicBezTo>
                <a:cubicBezTo>
                  <a:pt x="4268875" y="3316502"/>
                  <a:pt x="4225924" y="3257304"/>
                  <a:pt x="4222932" y="3330364"/>
                </a:cubicBezTo>
                <a:cubicBezTo>
                  <a:pt x="4224428" y="3395928"/>
                  <a:pt x="4215196" y="3463236"/>
                  <a:pt x="4248669" y="3547193"/>
                </a:cubicBezTo>
                <a:cubicBezTo>
                  <a:pt x="4260183" y="3566053"/>
                  <a:pt x="4256781" y="3592027"/>
                  <a:pt x="4241070" y="3605210"/>
                </a:cubicBezTo>
                <a:cubicBezTo>
                  <a:pt x="4238364" y="3607478"/>
                  <a:pt x="4235392" y="3609274"/>
                  <a:pt x="4232239" y="3610540"/>
                </a:cubicBezTo>
                <a:cubicBezTo>
                  <a:pt x="4258208" y="3664330"/>
                  <a:pt x="4231517" y="3673159"/>
                  <a:pt x="4251881" y="3702764"/>
                </a:cubicBezTo>
                <a:cubicBezTo>
                  <a:pt x="4242939" y="3759891"/>
                  <a:pt x="4201773" y="3786712"/>
                  <a:pt x="4219293" y="3813528"/>
                </a:cubicBezTo>
                <a:cubicBezTo>
                  <a:pt x="4207910" y="3838914"/>
                  <a:pt x="4167663" y="3859754"/>
                  <a:pt x="4184863" y="3893255"/>
                </a:cubicBezTo>
                <a:cubicBezTo>
                  <a:pt x="4163644" y="3884625"/>
                  <a:pt x="4188862" y="3931915"/>
                  <a:pt x="4169808" y="3939619"/>
                </a:cubicBezTo>
                <a:cubicBezTo>
                  <a:pt x="4154129" y="3943837"/>
                  <a:pt x="4158129" y="3959170"/>
                  <a:pt x="4154137" y="3971517"/>
                </a:cubicBezTo>
                <a:cubicBezTo>
                  <a:pt x="4139069" y="3981495"/>
                  <a:pt x="4133844" y="4042203"/>
                  <a:pt x="4139625" y="4062614"/>
                </a:cubicBezTo>
                <a:cubicBezTo>
                  <a:pt x="4165622" y="4119195"/>
                  <a:pt x="4107101" y="4172348"/>
                  <a:pt x="4126180" y="4217749"/>
                </a:cubicBezTo>
                <a:cubicBezTo>
                  <a:pt x="4128014" y="4267056"/>
                  <a:pt x="4089563" y="4286360"/>
                  <a:pt x="4072389" y="4317623"/>
                </a:cubicBezTo>
                <a:cubicBezTo>
                  <a:pt x="4062182" y="4356545"/>
                  <a:pt x="4071264" y="4384138"/>
                  <a:pt x="4064937" y="4451279"/>
                </a:cubicBezTo>
                <a:cubicBezTo>
                  <a:pt x="4050628" y="4512697"/>
                  <a:pt x="4048851" y="4652154"/>
                  <a:pt x="4034424" y="4720470"/>
                </a:cubicBezTo>
                <a:cubicBezTo>
                  <a:pt x="3973937" y="4868361"/>
                  <a:pt x="4025760" y="4964348"/>
                  <a:pt x="4016334" y="5052878"/>
                </a:cubicBezTo>
                <a:cubicBezTo>
                  <a:pt x="3999794" y="5123327"/>
                  <a:pt x="4021855" y="5194887"/>
                  <a:pt x="3977865" y="5251650"/>
                </a:cubicBezTo>
                <a:cubicBezTo>
                  <a:pt x="3973961" y="5317292"/>
                  <a:pt x="3987477" y="5410025"/>
                  <a:pt x="3997669" y="5413392"/>
                </a:cubicBezTo>
                <a:cubicBezTo>
                  <a:pt x="3969262" y="5397845"/>
                  <a:pt x="3981248" y="5449403"/>
                  <a:pt x="3981869" y="5471875"/>
                </a:cubicBezTo>
                <a:cubicBezTo>
                  <a:pt x="3957580" y="5534944"/>
                  <a:pt x="3976666" y="5598829"/>
                  <a:pt x="3901990" y="5708604"/>
                </a:cubicBezTo>
                <a:cubicBezTo>
                  <a:pt x="3897618" y="5810136"/>
                  <a:pt x="3870199" y="5788842"/>
                  <a:pt x="3860571" y="5821275"/>
                </a:cubicBezTo>
                <a:cubicBezTo>
                  <a:pt x="3868171" y="5831278"/>
                  <a:pt x="3866949" y="5900968"/>
                  <a:pt x="3849074" y="5900679"/>
                </a:cubicBezTo>
                <a:cubicBezTo>
                  <a:pt x="3871964" y="5925143"/>
                  <a:pt x="3834226" y="5972433"/>
                  <a:pt x="3841809" y="5992005"/>
                </a:cubicBezTo>
                <a:cubicBezTo>
                  <a:pt x="3848533" y="6035132"/>
                  <a:pt x="3834497" y="6078819"/>
                  <a:pt x="3832901" y="6122412"/>
                </a:cubicBezTo>
                <a:cubicBezTo>
                  <a:pt x="3799640" y="6263751"/>
                  <a:pt x="3784898" y="6198720"/>
                  <a:pt x="3804166" y="6389843"/>
                </a:cubicBezTo>
                <a:cubicBezTo>
                  <a:pt x="3799226" y="6482285"/>
                  <a:pt x="3740829" y="6538361"/>
                  <a:pt x="3736537" y="6595214"/>
                </a:cubicBezTo>
                <a:cubicBezTo>
                  <a:pt x="3692112" y="6745846"/>
                  <a:pt x="3660956" y="6804405"/>
                  <a:pt x="3649707" y="6848925"/>
                </a:cubicBezTo>
                <a:lnTo>
                  <a:pt x="3649314" y="6857996"/>
                </a:lnTo>
                <a:lnTo>
                  <a:pt x="4585648" y="6857996"/>
                </a:lnTo>
                <a:lnTo>
                  <a:pt x="4585648" y="6857998"/>
                </a:lnTo>
                <a:lnTo>
                  <a:pt x="0" y="6857998"/>
                </a:lnTo>
                <a:close/>
              </a:path>
            </a:pathLst>
          </a:custGeom>
        </p:spPr>
      </p:pic>
      <p:sp>
        <p:nvSpPr>
          <p:cNvPr id="3" name="Content Placeholder 2">
            <a:extLst>
              <a:ext uri="{FF2B5EF4-FFF2-40B4-BE49-F238E27FC236}">
                <a16:creationId xmlns:a16="http://schemas.microsoft.com/office/drawing/2014/main" id="{373DB131-67FF-7D75-B544-5E7011DC65B1}"/>
              </a:ext>
            </a:extLst>
          </p:cNvPr>
          <p:cNvSpPr>
            <a:spLocks noGrp="1"/>
          </p:cNvSpPr>
          <p:nvPr>
            <p:ph idx="1"/>
          </p:nvPr>
        </p:nvSpPr>
        <p:spPr>
          <a:xfrm>
            <a:off x="5177858" y="2147356"/>
            <a:ext cx="7014141" cy="4107021"/>
          </a:xfrm>
        </p:spPr>
        <p:txBody>
          <a:bodyPr>
            <a:normAutofit/>
          </a:bodyPr>
          <a:lstStyle/>
          <a:p>
            <a:r>
              <a:rPr lang="en-US" dirty="0"/>
              <a:t>Open On Demand (</a:t>
            </a:r>
            <a:r>
              <a:rPr lang="en-US" dirty="0">
                <a:hlinkClick r:id="rId3"/>
              </a:rPr>
              <a:t>https://rivanna-portal.hpc.virginia.edu/</a:t>
            </a:r>
            <a:r>
              <a:rPr lang="en-US" dirty="0">
                <a:sym typeface="Wingdings" panose="05000000000000000000" pitchFamily="2" charset="2"/>
              </a:rPr>
              <a:t>)</a:t>
            </a:r>
          </a:p>
          <a:p>
            <a:r>
              <a:rPr lang="en-US" dirty="0">
                <a:sym typeface="Wingdings" panose="05000000000000000000" pitchFamily="2" charset="2"/>
              </a:rPr>
              <a:t>Choose ‘Desktop’ interactive app  fill out webform</a:t>
            </a:r>
          </a:p>
          <a:p>
            <a:r>
              <a:rPr lang="en-US" dirty="0">
                <a:sym typeface="Wingdings" panose="05000000000000000000" pitchFamily="2" charset="2"/>
              </a:rPr>
              <a:t>Launch desktop</a:t>
            </a:r>
          </a:p>
          <a:p>
            <a:r>
              <a:rPr lang="en-US" dirty="0">
                <a:sym typeface="Wingdings" panose="05000000000000000000" pitchFamily="2" charset="2"/>
              </a:rPr>
              <a:t>Open terminal:</a:t>
            </a:r>
          </a:p>
          <a:p>
            <a:pPr marL="560070" lvl="1"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sym typeface="Wingdings" panose="05000000000000000000" pitchFamily="2" charset="2"/>
              </a:rPr>
              <a:t>module load </a:t>
            </a:r>
            <a:r>
              <a:rPr lang="en-US" dirty="0" err="1">
                <a:latin typeface="Courier New" panose="02070309020205020404" pitchFamily="49" charset="0"/>
                <a:cs typeface="Courier New" panose="02070309020205020404" pitchFamily="49" charset="0"/>
                <a:sym typeface="Wingdings" panose="05000000000000000000" pitchFamily="2" charset="2"/>
              </a:rPr>
              <a:t>vmd</a:t>
            </a:r>
            <a:endParaRPr lang="en-US" dirty="0">
              <a:latin typeface="Courier New" panose="02070309020205020404" pitchFamily="49" charset="0"/>
              <a:cs typeface="Courier New" panose="02070309020205020404" pitchFamily="49" charset="0"/>
              <a:sym typeface="Wingdings" panose="05000000000000000000" pitchFamily="2" charset="2"/>
            </a:endParaRPr>
          </a:p>
          <a:p>
            <a:pPr marL="560070" lvl="1" indent="-285750">
              <a:buFont typeface="Arial" panose="020B0604020202020204" pitchFamily="34" charset="0"/>
              <a:buChar char="•"/>
            </a:pPr>
            <a:r>
              <a:rPr lang="en-US" dirty="0" err="1">
                <a:latin typeface="Courier New" panose="02070309020205020404" pitchFamily="49" charset="0"/>
                <a:cs typeface="Courier New" panose="02070309020205020404" pitchFamily="49" charset="0"/>
                <a:sym typeface="Wingdings" panose="05000000000000000000" pitchFamily="2" charset="2"/>
              </a:rPr>
              <a:t>vmd</a:t>
            </a:r>
            <a:endParaRPr lang="en-US" dirty="0">
              <a:latin typeface="Courier New" panose="02070309020205020404" pitchFamily="49" charset="0"/>
              <a:cs typeface="Courier New" panose="02070309020205020404" pitchFamily="49" charset="0"/>
              <a:sym typeface="Wingdings" panose="05000000000000000000" pitchFamily="2" charset="2"/>
            </a:endParaRPr>
          </a:p>
          <a:p>
            <a:r>
              <a:rPr lang="en-US" dirty="0">
                <a:sym typeface="Wingdings" panose="05000000000000000000" pitchFamily="2" charset="2"/>
              </a:rPr>
              <a:t>VMD windows will launch</a:t>
            </a:r>
          </a:p>
          <a:p>
            <a:endParaRPr lang="en-US" dirty="0"/>
          </a:p>
        </p:txBody>
      </p:sp>
    </p:spTree>
    <p:extLst>
      <p:ext uri="{BB962C8B-B14F-4D97-AF65-F5344CB8AC3E}">
        <p14:creationId xmlns:p14="http://schemas.microsoft.com/office/powerpoint/2010/main" val="4272083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4DD1-D06C-DE5A-89E3-DED7BB83C600}"/>
              </a:ext>
            </a:extLst>
          </p:cNvPr>
          <p:cNvSpPr>
            <a:spLocks noGrp="1"/>
          </p:cNvSpPr>
          <p:nvPr>
            <p:ph type="title"/>
          </p:nvPr>
        </p:nvSpPr>
        <p:spPr/>
        <p:txBody>
          <a:bodyPr/>
          <a:lstStyle/>
          <a:p>
            <a:r>
              <a:rPr lang="en-US" dirty="0"/>
              <a:t>OOD Desktop</a:t>
            </a:r>
          </a:p>
        </p:txBody>
      </p:sp>
      <p:pic>
        <p:nvPicPr>
          <p:cNvPr id="5" name="Content Placeholder 4">
            <a:extLst>
              <a:ext uri="{FF2B5EF4-FFF2-40B4-BE49-F238E27FC236}">
                <a16:creationId xmlns:a16="http://schemas.microsoft.com/office/drawing/2014/main" id="{C2DBED45-2F85-2D78-63DB-82A0659453DC}"/>
              </a:ext>
            </a:extLst>
          </p:cNvPr>
          <p:cNvPicPr>
            <a:picLocks noGrp="1" noChangeAspect="1"/>
          </p:cNvPicPr>
          <p:nvPr>
            <p:ph idx="1"/>
          </p:nvPr>
        </p:nvPicPr>
        <p:blipFill>
          <a:blip r:embed="rId2"/>
          <a:stretch>
            <a:fillRect/>
          </a:stretch>
        </p:blipFill>
        <p:spPr>
          <a:xfrm>
            <a:off x="1642933" y="1825625"/>
            <a:ext cx="8626496" cy="3395827"/>
          </a:xfrm>
        </p:spPr>
      </p:pic>
      <p:sp>
        <p:nvSpPr>
          <p:cNvPr id="6" name="Oval 5">
            <a:extLst>
              <a:ext uri="{FF2B5EF4-FFF2-40B4-BE49-F238E27FC236}">
                <a16:creationId xmlns:a16="http://schemas.microsoft.com/office/drawing/2014/main" id="{48969058-A195-B9B0-0FE5-8E8A567058C6}"/>
              </a:ext>
            </a:extLst>
          </p:cNvPr>
          <p:cNvSpPr/>
          <p:nvPr/>
        </p:nvSpPr>
        <p:spPr>
          <a:xfrm>
            <a:off x="4607627" y="1801875"/>
            <a:ext cx="380010" cy="409074"/>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3898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261CE-583F-E119-6E0F-576DCED95F12}"/>
              </a:ext>
            </a:extLst>
          </p:cNvPr>
          <p:cNvSpPr>
            <a:spLocks noGrp="1"/>
          </p:cNvSpPr>
          <p:nvPr>
            <p:ph type="title"/>
          </p:nvPr>
        </p:nvSpPr>
        <p:spPr/>
        <p:txBody>
          <a:bodyPr/>
          <a:lstStyle/>
          <a:p>
            <a:r>
              <a:rPr lang="en-US" dirty="0"/>
              <a:t>OOD Desktop</a:t>
            </a:r>
          </a:p>
        </p:txBody>
      </p:sp>
      <p:pic>
        <p:nvPicPr>
          <p:cNvPr id="5" name="Content Placeholder 4">
            <a:extLst>
              <a:ext uri="{FF2B5EF4-FFF2-40B4-BE49-F238E27FC236}">
                <a16:creationId xmlns:a16="http://schemas.microsoft.com/office/drawing/2014/main" id="{32AC16BF-2D99-9269-3554-89F05B0051D3}"/>
              </a:ext>
            </a:extLst>
          </p:cNvPr>
          <p:cNvPicPr>
            <a:picLocks noGrp="1" noChangeAspect="1"/>
          </p:cNvPicPr>
          <p:nvPr>
            <p:ph idx="1"/>
          </p:nvPr>
        </p:nvPicPr>
        <p:blipFill>
          <a:blip r:embed="rId2"/>
          <a:stretch>
            <a:fillRect/>
          </a:stretch>
        </p:blipFill>
        <p:spPr>
          <a:xfrm>
            <a:off x="1800855" y="2601627"/>
            <a:ext cx="8590290" cy="1654746"/>
          </a:xfrm>
        </p:spPr>
      </p:pic>
    </p:spTree>
    <p:extLst>
      <p:ext uri="{BB962C8B-B14F-4D97-AF65-F5344CB8AC3E}">
        <p14:creationId xmlns:p14="http://schemas.microsoft.com/office/powerpoint/2010/main" val="30073469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4" name="Rectangle 13">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5440670"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5494765-BCBF-2FA6-3672-4FB77960A97A}"/>
              </a:ext>
            </a:extLst>
          </p:cNvPr>
          <p:cNvSpPr>
            <a:spLocks noGrp="1"/>
          </p:cNvSpPr>
          <p:nvPr>
            <p:ph type="title"/>
          </p:nvPr>
        </p:nvSpPr>
        <p:spPr>
          <a:xfrm>
            <a:off x="773408" y="992094"/>
            <a:ext cx="3760499" cy="2795160"/>
          </a:xfrm>
        </p:spPr>
        <p:txBody>
          <a:bodyPr vert="horz" lIns="91440" tIns="45720" rIns="91440" bIns="45720" rtlCol="0" anchor="b">
            <a:normAutofit/>
          </a:bodyPr>
          <a:lstStyle/>
          <a:p>
            <a:pPr algn="ctr"/>
            <a:r>
              <a:rPr lang="en-US" dirty="0"/>
              <a:t>VMD: </a:t>
            </a:r>
            <a:br>
              <a:rPr lang="en-US" dirty="0"/>
            </a:br>
            <a:r>
              <a:rPr lang="en-US" dirty="0"/>
              <a:t>Visual Molecular Dynamics</a:t>
            </a:r>
          </a:p>
        </p:txBody>
      </p:sp>
      <p:pic>
        <p:nvPicPr>
          <p:cNvPr id="5" name="Content Placeholder 4">
            <a:extLst>
              <a:ext uri="{FF2B5EF4-FFF2-40B4-BE49-F238E27FC236}">
                <a16:creationId xmlns:a16="http://schemas.microsoft.com/office/drawing/2014/main" id="{74B7ADD1-F339-FE8A-28D5-7CC572B50FE5}"/>
              </a:ext>
            </a:extLst>
          </p:cNvPr>
          <p:cNvPicPr>
            <a:picLocks noGrp="1" noChangeAspect="1"/>
          </p:cNvPicPr>
          <p:nvPr>
            <p:ph idx="1"/>
          </p:nvPr>
        </p:nvPicPr>
        <p:blipFill>
          <a:blip r:embed="rId5"/>
          <a:stretch>
            <a:fillRect/>
          </a:stretch>
        </p:blipFill>
        <p:spPr>
          <a:xfrm>
            <a:off x="5617029" y="1276767"/>
            <a:ext cx="5857124" cy="4348914"/>
          </a:xfrm>
          <a:prstGeom prst="rect">
            <a:avLst/>
          </a:prstGeom>
        </p:spPr>
      </p:pic>
    </p:spTree>
    <p:extLst>
      <p:ext uri="{BB962C8B-B14F-4D97-AF65-F5344CB8AC3E}">
        <p14:creationId xmlns:p14="http://schemas.microsoft.com/office/powerpoint/2010/main" val="3444349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26C73-E0C7-8148-5F71-EB7977B13FB2}"/>
              </a:ext>
            </a:extLst>
          </p:cNvPr>
          <p:cNvSpPr>
            <a:spLocks noGrp="1"/>
          </p:cNvSpPr>
          <p:nvPr>
            <p:ph type="title"/>
          </p:nvPr>
        </p:nvSpPr>
        <p:spPr/>
        <p:txBody>
          <a:bodyPr/>
          <a:lstStyle/>
          <a:p>
            <a:r>
              <a:rPr lang="en-US" dirty="0"/>
              <a:t>VMD: Load your </a:t>
            </a:r>
            <a:r>
              <a:rPr lang="en-US" dirty="0" err="1"/>
              <a:t>pdb</a:t>
            </a:r>
            <a:r>
              <a:rPr lang="en-US" dirty="0"/>
              <a:t> file</a:t>
            </a:r>
          </a:p>
        </p:txBody>
      </p:sp>
      <p:pic>
        <p:nvPicPr>
          <p:cNvPr id="5" name="Picture 4">
            <a:extLst>
              <a:ext uri="{FF2B5EF4-FFF2-40B4-BE49-F238E27FC236}">
                <a16:creationId xmlns:a16="http://schemas.microsoft.com/office/drawing/2014/main" id="{35334B9A-2DC4-754B-DA4A-0851D241D47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094121" y="2036513"/>
            <a:ext cx="6003758" cy="2995863"/>
          </a:xfrm>
          <a:prstGeom prst="rect">
            <a:avLst/>
          </a:prstGeom>
        </p:spPr>
      </p:pic>
    </p:spTree>
    <p:extLst>
      <p:ext uri="{BB962C8B-B14F-4D97-AF65-F5344CB8AC3E}">
        <p14:creationId xmlns:p14="http://schemas.microsoft.com/office/powerpoint/2010/main" val="3274526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56DB5-CBFA-F830-D3E0-828D2292CC19}"/>
              </a:ext>
            </a:extLst>
          </p:cNvPr>
          <p:cNvSpPr>
            <a:spLocks noGrp="1"/>
          </p:cNvSpPr>
          <p:nvPr>
            <p:ph type="title"/>
          </p:nvPr>
        </p:nvSpPr>
        <p:spPr/>
        <p:txBody>
          <a:bodyPr/>
          <a:lstStyle/>
          <a:p>
            <a:r>
              <a:rPr lang="en-US" dirty="0"/>
              <a:t>VMD: Load your </a:t>
            </a:r>
            <a:r>
              <a:rPr lang="en-US" dirty="0" err="1"/>
              <a:t>pdb</a:t>
            </a:r>
            <a:r>
              <a:rPr lang="en-US" dirty="0"/>
              <a:t> file</a:t>
            </a:r>
          </a:p>
        </p:txBody>
      </p:sp>
      <p:pic>
        <p:nvPicPr>
          <p:cNvPr id="5" name="Picture 4">
            <a:extLst>
              <a:ext uri="{FF2B5EF4-FFF2-40B4-BE49-F238E27FC236}">
                <a16:creationId xmlns:a16="http://schemas.microsoft.com/office/drawing/2014/main" id="{1589001E-0C65-4F6C-B4FE-0F052DB0EE6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123221" y="2142831"/>
            <a:ext cx="5547535" cy="3484918"/>
          </a:xfrm>
          <a:prstGeom prst="rect">
            <a:avLst/>
          </a:prstGeom>
        </p:spPr>
      </p:pic>
      <p:sp>
        <p:nvSpPr>
          <p:cNvPr id="8" name="Oval 7">
            <a:extLst>
              <a:ext uri="{FF2B5EF4-FFF2-40B4-BE49-F238E27FC236}">
                <a16:creationId xmlns:a16="http://schemas.microsoft.com/office/drawing/2014/main" id="{99DCE9F2-1D5E-540D-1CC1-AD1F1AD479D7}"/>
              </a:ext>
            </a:extLst>
          </p:cNvPr>
          <p:cNvSpPr/>
          <p:nvPr/>
        </p:nvSpPr>
        <p:spPr>
          <a:xfrm>
            <a:off x="7375357" y="2935706"/>
            <a:ext cx="1010653" cy="409074"/>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1583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D2377FC-7D35-FAE0-C452-89053AD7CA96}"/>
              </a:ext>
            </a:extLst>
          </p:cNvPr>
          <p:cNvSpPr>
            <a:spLocks noGrp="1"/>
          </p:cNvSpPr>
          <p:nvPr>
            <p:ph type="body" idx="1"/>
          </p:nvPr>
        </p:nvSpPr>
        <p:spPr/>
        <p:txBody>
          <a:bodyPr>
            <a:normAutofit/>
          </a:bodyPr>
          <a:lstStyle/>
          <a:p>
            <a:pPr algn="ctr"/>
            <a:r>
              <a:rPr lang="en-US" sz="3300" dirty="0"/>
              <a:t>CPU</a:t>
            </a:r>
          </a:p>
        </p:txBody>
      </p:sp>
      <p:sp>
        <p:nvSpPr>
          <p:cNvPr id="3" name="Content Placeholder 2">
            <a:extLst>
              <a:ext uri="{FF2B5EF4-FFF2-40B4-BE49-F238E27FC236}">
                <a16:creationId xmlns:a16="http://schemas.microsoft.com/office/drawing/2014/main" id="{5DC91231-2CB5-A0CB-0120-AE6A8675284A}"/>
              </a:ext>
            </a:extLst>
          </p:cNvPr>
          <p:cNvSpPr>
            <a:spLocks noGrp="1"/>
          </p:cNvSpPr>
          <p:nvPr>
            <p:ph sz="half" idx="2"/>
          </p:nvPr>
        </p:nvSpPr>
        <p:spPr/>
        <p:txBody>
          <a:bodyPr/>
          <a:lstStyle/>
          <a:p>
            <a:r>
              <a:rPr lang="en-US" dirty="0"/>
              <a:t>4-8 cores (on laptop/workstation PC)</a:t>
            </a:r>
          </a:p>
          <a:p>
            <a:r>
              <a:rPr lang="en-US" dirty="0"/>
              <a:t>Up to 48 cores (on Rivanna)</a:t>
            </a:r>
          </a:p>
          <a:p>
            <a:r>
              <a:rPr lang="en-US" dirty="0"/>
              <a:t>Low latency</a:t>
            </a:r>
          </a:p>
          <a:p>
            <a:r>
              <a:rPr lang="en-US" dirty="0"/>
              <a:t>Good for serial processing</a:t>
            </a:r>
          </a:p>
          <a:p>
            <a:r>
              <a:rPr lang="en-US" dirty="0"/>
              <a:t>Quickly process interactive tasks</a:t>
            </a:r>
          </a:p>
          <a:p>
            <a:r>
              <a:rPr lang="en-US" dirty="0"/>
              <a:t>Traditional programs written for CPU sequential execution</a:t>
            </a:r>
          </a:p>
        </p:txBody>
      </p:sp>
      <p:sp>
        <p:nvSpPr>
          <p:cNvPr id="5" name="Text Placeholder 4">
            <a:extLst>
              <a:ext uri="{FF2B5EF4-FFF2-40B4-BE49-F238E27FC236}">
                <a16:creationId xmlns:a16="http://schemas.microsoft.com/office/drawing/2014/main" id="{DE95A7DD-1B52-5334-FE9A-4D3EEB8D425E}"/>
              </a:ext>
            </a:extLst>
          </p:cNvPr>
          <p:cNvSpPr>
            <a:spLocks noGrp="1"/>
          </p:cNvSpPr>
          <p:nvPr>
            <p:ph type="body" sz="quarter" idx="3"/>
          </p:nvPr>
        </p:nvSpPr>
        <p:spPr/>
        <p:txBody>
          <a:bodyPr>
            <a:normAutofit/>
          </a:bodyPr>
          <a:lstStyle/>
          <a:p>
            <a:pPr algn="ctr"/>
            <a:r>
              <a:rPr lang="en-US" sz="3300" dirty="0"/>
              <a:t>GPU</a:t>
            </a:r>
            <a:endParaRPr lang="en-US" dirty="0"/>
          </a:p>
        </p:txBody>
      </p:sp>
      <p:sp>
        <p:nvSpPr>
          <p:cNvPr id="6" name="Content Placeholder 5">
            <a:extLst>
              <a:ext uri="{FF2B5EF4-FFF2-40B4-BE49-F238E27FC236}">
                <a16:creationId xmlns:a16="http://schemas.microsoft.com/office/drawing/2014/main" id="{7C8E2E21-F0DB-C864-3EF4-806F8626DE51}"/>
              </a:ext>
            </a:extLst>
          </p:cNvPr>
          <p:cNvSpPr>
            <a:spLocks noGrp="1"/>
          </p:cNvSpPr>
          <p:nvPr>
            <p:ph sz="quarter" idx="4"/>
          </p:nvPr>
        </p:nvSpPr>
        <p:spPr/>
        <p:txBody>
          <a:bodyPr/>
          <a:lstStyle/>
          <a:p>
            <a:r>
              <a:rPr lang="en-US" dirty="0"/>
              <a:t>100s-1000s of cores</a:t>
            </a:r>
          </a:p>
          <a:p>
            <a:r>
              <a:rPr lang="en-US" dirty="0"/>
              <a:t>High throughput</a:t>
            </a:r>
          </a:p>
          <a:p>
            <a:r>
              <a:rPr lang="en-US" dirty="0"/>
              <a:t>Good for parallel processing</a:t>
            </a:r>
          </a:p>
          <a:p>
            <a:r>
              <a:rPr lang="en-US" dirty="0"/>
              <a:t>Breaks jobs into separate tasks to process simultaneously</a:t>
            </a:r>
          </a:p>
          <a:p>
            <a:r>
              <a:rPr lang="en-US" dirty="0"/>
              <a:t>Requires additional software to convert CPU functions to GPU functions for parallel execution</a:t>
            </a:r>
          </a:p>
        </p:txBody>
      </p:sp>
      <p:sp>
        <p:nvSpPr>
          <p:cNvPr id="2" name="Title 1">
            <a:extLst>
              <a:ext uri="{FF2B5EF4-FFF2-40B4-BE49-F238E27FC236}">
                <a16:creationId xmlns:a16="http://schemas.microsoft.com/office/drawing/2014/main" id="{E97F50D6-A453-C140-FC7B-8B6597EF3F79}"/>
              </a:ext>
            </a:extLst>
          </p:cNvPr>
          <p:cNvSpPr>
            <a:spLocks noGrp="1"/>
          </p:cNvSpPr>
          <p:nvPr>
            <p:ph type="title"/>
          </p:nvPr>
        </p:nvSpPr>
        <p:spPr/>
        <p:txBody>
          <a:bodyPr/>
          <a:lstStyle/>
          <a:p>
            <a:r>
              <a:rPr lang="en-US" dirty="0"/>
              <a:t>GPU vs. </a:t>
            </a:r>
            <a:r>
              <a:rPr lang="en-US" dirty="0" err="1"/>
              <a:t>cpu</a:t>
            </a:r>
            <a:endParaRPr lang="en-US" dirty="0"/>
          </a:p>
        </p:txBody>
      </p:sp>
    </p:spTree>
    <p:extLst>
      <p:ext uri="{BB962C8B-B14F-4D97-AF65-F5344CB8AC3E}">
        <p14:creationId xmlns:p14="http://schemas.microsoft.com/office/powerpoint/2010/main" val="39413491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56DB5-CBFA-F830-D3E0-828D2292CC19}"/>
              </a:ext>
            </a:extLst>
          </p:cNvPr>
          <p:cNvSpPr>
            <a:spLocks noGrp="1"/>
          </p:cNvSpPr>
          <p:nvPr>
            <p:ph type="title"/>
          </p:nvPr>
        </p:nvSpPr>
        <p:spPr/>
        <p:txBody>
          <a:bodyPr/>
          <a:lstStyle/>
          <a:p>
            <a:r>
              <a:rPr lang="en-US" dirty="0"/>
              <a:t>VMD: Load your </a:t>
            </a:r>
            <a:r>
              <a:rPr lang="en-US" dirty="0" err="1"/>
              <a:t>pdb</a:t>
            </a:r>
            <a:r>
              <a:rPr lang="en-US" dirty="0"/>
              <a:t> file</a:t>
            </a:r>
          </a:p>
        </p:txBody>
      </p:sp>
      <p:pic>
        <p:nvPicPr>
          <p:cNvPr id="7" name="Picture 6">
            <a:extLst>
              <a:ext uri="{FF2B5EF4-FFF2-40B4-BE49-F238E27FC236}">
                <a16:creationId xmlns:a16="http://schemas.microsoft.com/office/drawing/2014/main" id="{7FBC11AF-9684-946A-41AD-25177F7E490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428610" y="2025315"/>
            <a:ext cx="5055142" cy="4223084"/>
          </a:xfrm>
          <a:prstGeom prst="rect">
            <a:avLst/>
          </a:prstGeom>
        </p:spPr>
      </p:pic>
      <p:sp>
        <p:nvSpPr>
          <p:cNvPr id="3" name="Oval 2">
            <a:extLst>
              <a:ext uri="{FF2B5EF4-FFF2-40B4-BE49-F238E27FC236}">
                <a16:creationId xmlns:a16="http://schemas.microsoft.com/office/drawing/2014/main" id="{3853DA3D-A8EF-0581-37D3-2BE6701FAA36}"/>
              </a:ext>
            </a:extLst>
          </p:cNvPr>
          <p:cNvSpPr/>
          <p:nvPr/>
        </p:nvSpPr>
        <p:spPr>
          <a:xfrm>
            <a:off x="6882068" y="5775159"/>
            <a:ext cx="685802" cy="409074"/>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7541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56DB5-CBFA-F830-D3E0-828D2292CC19}"/>
              </a:ext>
            </a:extLst>
          </p:cNvPr>
          <p:cNvSpPr>
            <a:spLocks noGrp="1"/>
          </p:cNvSpPr>
          <p:nvPr>
            <p:ph type="title"/>
          </p:nvPr>
        </p:nvSpPr>
        <p:spPr/>
        <p:txBody>
          <a:bodyPr/>
          <a:lstStyle/>
          <a:p>
            <a:r>
              <a:rPr lang="en-US" dirty="0"/>
              <a:t>VMD: Load your </a:t>
            </a:r>
            <a:r>
              <a:rPr lang="en-US" dirty="0" err="1"/>
              <a:t>pdb</a:t>
            </a:r>
            <a:r>
              <a:rPr lang="en-US" dirty="0"/>
              <a:t> file</a:t>
            </a:r>
          </a:p>
        </p:txBody>
      </p:sp>
      <p:pic>
        <p:nvPicPr>
          <p:cNvPr id="4" name="Picture 3">
            <a:extLst>
              <a:ext uri="{FF2B5EF4-FFF2-40B4-BE49-F238E27FC236}">
                <a16:creationId xmlns:a16="http://schemas.microsoft.com/office/drawing/2014/main" id="{3F5553FE-CF35-EE8F-C1FA-772EF1A28958}"/>
              </a:ext>
            </a:extLst>
          </p:cNvPr>
          <p:cNvPicPr>
            <a:picLocks noChangeAspect="1"/>
          </p:cNvPicPr>
          <p:nvPr/>
        </p:nvPicPr>
        <p:blipFill>
          <a:blip r:embed="rId2"/>
          <a:stretch>
            <a:fillRect/>
          </a:stretch>
        </p:blipFill>
        <p:spPr>
          <a:xfrm>
            <a:off x="2620115" y="2228682"/>
            <a:ext cx="5424020" cy="3341939"/>
          </a:xfrm>
          <a:prstGeom prst="rect">
            <a:avLst/>
          </a:prstGeom>
        </p:spPr>
      </p:pic>
      <p:sp>
        <p:nvSpPr>
          <p:cNvPr id="8" name="Oval 7">
            <a:extLst>
              <a:ext uri="{FF2B5EF4-FFF2-40B4-BE49-F238E27FC236}">
                <a16:creationId xmlns:a16="http://schemas.microsoft.com/office/drawing/2014/main" id="{99DCE9F2-1D5E-540D-1CC1-AD1F1AD479D7}"/>
              </a:ext>
            </a:extLst>
          </p:cNvPr>
          <p:cNvSpPr/>
          <p:nvPr/>
        </p:nvSpPr>
        <p:spPr>
          <a:xfrm>
            <a:off x="6780819" y="3610890"/>
            <a:ext cx="1010653" cy="409074"/>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84561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B50B1-BDB2-FD7C-42F1-76B140C32866}"/>
              </a:ext>
            </a:extLst>
          </p:cNvPr>
          <p:cNvSpPr>
            <a:spLocks noGrp="1"/>
          </p:cNvSpPr>
          <p:nvPr>
            <p:ph type="title"/>
          </p:nvPr>
        </p:nvSpPr>
        <p:spPr/>
        <p:txBody>
          <a:bodyPr/>
          <a:lstStyle/>
          <a:p>
            <a:r>
              <a:rPr lang="en-US" dirty="0"/>
              <a:t>VMD: Modify Visualization</a:t>
            </a:r>
          </a:p>
        </p:txBody>
      </p:sp>
      <p:pic>
        <p:nvPicPr>
          <p:cNvPr id="5" name="Content Placeholder 4">
            <a:extLst>
              <a:ext uri="{FF2B5EF4-FFF2-40B4-BE49-F238E27FC236}">
                <a16:creationId xmlns:a16="http://schemas.microsoft.com/office/drawing/2014/main" id="{3FC31A05-07E9-FCD7-931D-A1050256BF40}"/>
              </a:ext>
            </a:extLst>
          </p:cNvPr>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2428313" y="2129590"/>
            <a:ext cx="7335373" cy="3525251"/>
          </a:xfrm>
        </p:spPr>
      </p:pic>
    </p:spTree>
    <p:extLst>
      <p:ext uri="{BB962C8B-B14F-4D97-AF65-F5344CB8AC3E}">
        <p14:creationId xmlns:p14="http://schemas.microsoft.com/office/powerpoint/2010/main" val="24571528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14" name="Rectangle 13">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5440670"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FB3A28E-C729-AFD7-29CD-11470658F4CC}"/>
              </a:ext>
            </a:extLst>
          </p:cNvPr>
          <p:cNvSpPr>
            <a:spLocks noGrp="1"/>
          </p:cNvSpPr>
          <p:nvPr>
            <p:ph type="title"/>
          </p:nvPr>
        </p:nvSpPr>
        <p:spPr>
          <a:xfrm>
            <a:off x="773408" y="992094"/>
            <a:ext cx="3760499" cy="2795160"/>
          </a:xfrm>
        </p:spPr>
        <p:txBody>
          <a:bodyPr vert="horz" lIns="91440" tIns="45720" rIns="91440" bIns="45720" rtlCol="0" anchor="b">
            <a:normAutofit/>
          </a:bodyPr>
          <a:lstStyle/>
          <a:p>
            <a:pPr algn="ctr"/>
            <a:r>
              <a:rPr lang="en-US" sz="2400"/>
              <a:t>VMD: Modify Visualization</a:t>
            </a:r>
          </a:p>
        </p:txBody>
      </p:sp>
      <p:pic>
        <p:nvPicPr>
          <p:cNvPr id="5" name="Picture 4">
            <a:extLst>
              <a:ext uri="{FF2B5EF4-FFF2-40B4-BE49-F238E27FC236}">
                <a16:creationId xmlns:a16="http://schemas.microsoft.com/office/drawing/2014/main" id="{482DAA37-6107-D652-F30A-B47E8B92D683}"/>
              </a:ext>
            </a:extLst>
          </p:cNvPr>
          <p:cNvPicPr>
            <a:picLocks noChangeAspect="1"/>
          </p:cNvPicPr>
          <p:nvPr/>
        </p:nvPicPr>
        <p:blipFill>
          <a:blip r:embed="rId6"/>
          <a:stretch>
            <a:fillRect/>
          </a:stretch>
        </p:blipFill>
        <p:spPr>
          <a:xfrm>
            <a:off x="7146757" y="54118"/>
            <a:ext cx="3104889" cy="6749761"/>
          </a:xfrm>
          <a:prstGeom prst="rect">
            <a:avLst/>
          </a:prstGeom>
        </p:spPr>
      </p:pic>
      <p:sp>
        <p:nvSpPr>
          <p:cNvPr id="6" name="Oval 5">
            <a:extLst>
              <a:ext uri="{FF2B5EF4-FFF2-40B4-BE49-F238E27FC236}">
                <a16:creationId xmlns:a16="http://schemas.microsoft.com/office/drawing/2014/main" id="{6DE03A00-03C5-022F-7F30-96BFE07A6579}"/>
              </a:ext>
            </a:extLst>
          </p:cNvPr>
          <p:cNvSpPr/>
          <p:nvPr/>
        </p:nvSpPr>
        <p:spPr>
          <a:xfrm>
            <a:off x="7182850" y="3549314"/>
            <a:ext cx="1251286" cy="264693"/>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3A1F0A8-D17C-47A4-567F-5A0CF695EC7F}"/>
              </a:ext>
            </a:extLst>
          </p:cNvPr>
          <p:cNvSpPr/>
          <p:nvPr/>
        </p:nvSpPr>
        <p:spPr>
          <a:xfrm>
            <a:off x="7178835" y="4086730"/>
            <a:ext cx="1251286" cy="264693"/>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92433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38" name="Ink 37">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38" name="Ink 37">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40" name="Rectangle 39">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06C36B3-CB1B-6AE4-138D-8FC779CA957E}"/>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2"/>
          <a:stretch/>
        </p:blipFill>
        <p:spPr>
          <a:xfrm>
            <a:off x="3584196" y="-1"/>
            <a:ext cx="8607807" cy="6871647"/>
          </a:xfrm>
          <a:custGeom>
            <a:avLst/>
            <a:gdLst/>
            <a:ahLst/>
            <a:cxnLst/>
            <a:rect l="l" t="t" r="r" b="b"/>
            <a:pathLst>
              <a:path w="8607807" h="6858000">
                <a:moveTo>
                  <a:pt x="8607807" y="0"/>
                </a:moveTo>
                <a:lnTo>
                  <a:pt x="8607807" y="6858000"/>
                </a:lnTo>
                <a:lnTo>
                  <a:pt x="2049693" y="6858000"/>
                </a:lnTo>
                <a:lnTo>
                  <a:pt x="1546051" y="6858000"/>
                </a:lnTo>
                <a:lnTo>
                  <a:pt x="1535751" y="6815348"/>
                </a:lnTo>
                <a:cubicBezTo>
                  <a:pt x="1530460" y="6761684"/>
                  <a:pt x="1515370" y="6604898"/>
                  <a:pt x="1514301" y="6536022"/>
                </a:cubicBezTo>
                <a:cubicBezTo>
                  <a:pt x="1518045" y="6478504"/>
                  <a:pt x="1528503" y="6437797"/>
                  <a:pt x="1529339" y="6402088"/>
                </a:cubicBezTo>
                <a:cubicBezTo>
                  <a:pt x="1525062" y="6346650"/>
                  <a:pt x="1502062" y="6294623"/>
                  <a:pt x="1493941" y="6256398"/>
                </a:cubicBezTo>
                <a:cubicBezTo>
                  <a:pt x="1502669" y="6241770"/>
                  <a:pt x="1469920" y="6187857"/>
                  <a:pt x="1480613" y="6172741"/>
                </a:cubicBezTo>
                <a:cubicBezTo>
                  <a:pt x="1481020" y="6152279"/>
                  <a:pt x="1458164" y="6048753"/>
                  <a:pt x="1443364" y="6006407"/>
                </a:cubicBezTo>
                <a:cubicBezTo>
                  <a:pt x="1426694" y="5958900"/>
                  <a:pt x="1390307" y="5908317"/>
                  <a:pt x="1380584" y="5887691"/>
                </a:cubicBezTo>
                <a:cubicBezTo>
                  <a:pt x="1370860" y="5867065"/>
                  <a:pt x="1392244" y="5909118"/>
                  <a:pt x="1385023" y="5882650"/>
                </a:cubicBezTo>
                <a:cubicBezTo>
                  <a:pt x="1377800" y="5856181"/>
                  <a:pt x="1345702" y="5759038"/>
                  <a:pt x="1337254" y="5728879"/>
                </a:cubicBezTo>
                <a:cubicBezTo>
                  <a:pt x="1353956" y="5727462"/>
                  <a:pt x="1323673" y="5710676"/>
                  <a:pt x="1334321" y="5701696"/>
                </a:cubicBezTo>
                <a:cubicBezTo>
                  <a:pt x="1343675" y="5695367"/>
                  <a:pt x="1336672" y="5688797"/>
                  <a:pt x="1335877" y="5681564"/>
                </a:cubicBezTo>
                <a:cubicBezTo>
                  <a:pt x="1343201" y="5672524"/>
                  <a:pt x="1329617" y="5640839"/>
                  <a:pt x="1319978" y="5632219"/>
                </a:cubicBezTo>
                <a:cubicBezTo>
                  <a:pt x="1286551" y="5611011"/>
                  <a:pt x="1310947" y="5568721"/>
                  <a:pt x="1285321" y="5551224"/>
                </a:cubicBezTo>
                <a:cubicBezTo>
                  <a:pt x="1281540" y="5545203"/>
                  <a:pt x="1279983" y="5539432"/>
                  <a:pt x="1279815" y="5533855"/>
                </a:cubicBezTo>
                <a:lnTo>
                  <a:pt x="1282507" y="5518422"/>
                </a:lnTo>
                <a:lnTo>
                  <a:pt x="1289604" y="5514404"/>
                </a:lnTo>
                <a:lnTo>
                  <a:pt x="1287766" y="5504772"/>
                </a:lnTo>
                <a:lnTo>
                  <a:pt x="1288829" y="5502102"/>
                </a:lnTo>
                <a:cubicBezTo>
                  <a:pt x="1290896" y="5497007"/>
                  <a:pt x="1292688" y="5491968"/>
                  <a:pt x="1293373" y="5486914"/>
                </a:cubicBezTo>
                <a:cubicBezTo>
                  <a:pt x="1288690" y="5472938"/>
                  <a:pt x="1272696" y="5448436"/>
                  <a:pt x="1260736" y="5418245"/>
                </a:cubicBezTo>
                <a:cubicBezTo>
                  <a:pt x="1238579" y="5385699"/>
                  <a:pt x="1238884" y="5340972"/>
                  <a:pt x="1221610" y="5305770"/>
                </a:cubicBezTo>
                <a:lnTo>
                  <a:pt x="1216099" y="5298785"/>
                </a:lnTo>
                <a:lnTo>
                  <a:pt x="1217278" y="5268992"/>
                </a:lnTo>
                <a:cubicBezTo>
                  <a:pt x="1221588" y="5263843"/>
                  <a:pt x="1222716" y="5256480"/>
                  <a:pt x="1218469" y="5250149"/>
                </a:cubicBezTo>
                <a:lnTo>
                  <a:pt x="1206220" y="5142322"/>
                </a:lnTo>
                <a:cubicBezTo>
                  <a:pt x="1205294" y="5106716"/>
                  <a:pt x="1196908" y="5091595"/>
                  <a:pt x="1212921" y="5036513"/>
                </a:cubicBezTo>
                <a:cubicBezTo>
                  <a:pt x="1234138" y="4978012"/>
                  <a:pt x="1204801" y="4893378"/>
                  <a:pt x="1212183" y="4827738"/>
                </a:cubicBezTo>
                <a:cubicBezTo>
                  <a:pt x="1183151" y="4792886"/>
                  <a:pt x="1209228" y="4811487"/>
                  <a:pt x="1202048" y="4774693"/>
                </a:cubicBezTo>
                <a:cubicBezTo>
                  <a:pt x="1202483" y="4751423"/>
                  <a:pt x="1202919" y="4728152"/>
                  <a:pt x="1203354" y="4704882"/>
                </a:cubicBezTo>
                <a:lnTo>
                  <a:pt x="1201502" y="4691500"/>
                </a:lnTo>
                <a:lnTo>
                  <a:pt x="1194919" y="4687895"/>
                </a:lnTo>
                <a:lnTo>
                  <a:pt x="1187792" y="4667873"/>
                </a:lnTo>
                <a:cubicBezTo>
                  <a:pt x="1186060" y="4660351"/>
                  <a:pt x="1185291" y="4652220"/>
                  <a:pt x="1186080" y="4643189"/>
                </a:cubicBezTo>
                <a:cubicBezTo>
                  <a:pt x="1199189" y="4613276"/>
                  <a:pt x="1167081" y="4562691"/>
                  <a:pt x="1184722" y="4525834"/>
                </a:cubicBezTo>
                <a:cubicBezTo>
                  <a:pt x="1182407" y="4490142"/>
                  <a:pt x="1175424" y="4451369"/>
                  <a:pt x="1172188" y="4429037"/>
                </a:cubicBezTo>
                <a:cubicBezTo>
                  <a:pt x="1161331" y="4419671"/>
                  <a:pt x="1178123" y="4389539"/>
                  <a:pt x="1165306" y="4391841"/>
                </a:cubicBezTo>
                <a:cubicBezTo>
                  <a:pt x="1171061" y="4381101"/>
                  <a:pt x="1173552" y="4338138"/>
                  <a:pt x="1168602" y="4327040"/>
                </a:cubicBezTo>
                <a:lnTo>
                  <a:pt x="1178384" y="4271714"/>
                </a:lnTo>
                <a:lnTo>
                  <a:pt x="1177294" y="4266170"/>
                </a:lnTo>
                <a:cubicBezTo>
                  <a:pt x="1177138" y="4260404"/>
                  <a:pt x="1177520" y="4242660"/>
                  <a:pt x="1177448" y="4237120"/>
                </a:cubicBezTo>
                <a:cubicBezTo>
                  <a:pt x="1177252" y="4235726"/>
                  <a:pt x="1177058" y="4234331"/>
                  <a:pt x="1176863" y="4232937"/>
                </a:cubicBezTo>
                <a:lnTo>
                  <a:pt x="1162386" y="4198811"/>
                </a:lnTo>
                <a:cubicBezTo>
                  <a:pt x="1162950" y="4194190"/>
                  <a:pt x="1174655" y="4191224"/>
                  <a:pt x="1174343" y="4184054"/>
                </a:cubicBezTo>
                <a:lnTo>
                  <a:pt x="1160516" y="4155792"/>
                </a:lnTo>
                <a:lnTo>
                  <a:pt x="1161365" y="4150364"/>
                </a:lnTo>
                <a:lnTo>
                  <a:pt x="1144878" y="4068165"/>
                </a:lnTo>
                <a:lnTo>
                  <a:pt x="1123687" y="3997737"/>
                </a:lnTo>
                <a:lnTo>
                  <a:pt x="1096720" y="3746801"/>
                </a:lnTo>
                <a:cubicBezTo>
                  <a:pt x="1083618" y="3632695"/>
                  <a:pt x="1064313" y="3629437"/>
                  <a:pt x="1047682" y="3510652"/>
                </a:cubicBezTo>
                <a:cubicBezTo>
                  <a:pt x="1048550" y="3470281"/>
                  <a:pt x="1049418" y="3429910"/>
                  <a:pt x="1050285" y="3389539"/>
                </a:cubicBezTo>
                <a:lnTo>
                  <a:pt x="1030166" y="3314219"/>
                </a:lnTo>
                <a:lnTo>
                  <a:pt x="1034128" y="3253967"/>
                </a:lnTo>
                <a:lnTo>
                  <a:pt x="1007751" y="3192563"/>
                </a:lnTo>
                <a:cubicBezTo>
                  <a:pt x="1003323" y="3186732"/>
                  <a:pt x="1001150" y="3181063"/>
                  <a:pt x="1000384" y="3175520"/>
                </a:cubicBezTo>
                <a:cubicBezTo>
                  <a:pt x="1000734" y="3170366"/>
                  <a:pt x="1001085" y="3165212"/>
                  <a:pt x="1001435" y="3160058"/>
                </a:cubicBezTo>
                <a:lnTo>
                  <a:pt x="968918" y="3106456"/>
                </a:lnTo>
                <a:cubicBezTo>
                  <a:pt x="957125" y="3086347"/>
                  <a:pt x="955617" y="3059144"/>
                  <a:pt x="934483" y="3025607"/>
                </a:cubicBezTo>
                <a:cubicBezTo>
                  <a:pt x="914631" y="2991085"/>
                  <a:pt x="908933" y="2999692"/>
                  <a:pt x="879229" y="2942341"/>
                </a:cubicBezTo>
                <a:cubicBezTo>
                  <a:pt x="850845" y="2891400"/>
                  <a:pt x="820829" y="2801223"/>
                  <a:pt x="798666" y="2755714"/>
                </a:cubicBezTo>
                <a:cubicBezTo>
                  <a:pt x="773970" y="2709171"/>
                  <a:pt x="758278" y="2710053"/>
                  <a:pt x="746962" y="2689587"/>
                </a:cubicBezTo>
                <a:lnTo>
                  <a:pt x="712796" y="2609586"/>
                </a:lnTo>
                <a:lnTo>
                  <a:pt x="697701" y="2594856"/>
                </a:lnTo>
                <a:cubicBezTo>
                  <a:pt x="697743" y="2593626"/>
                  <a:pt x="697784" y="2592396"/>
                  <a:pt x="697823" y="2591165"/>
                </a:cubicBezTo>
                <a:lnTo>
                  <a:pt x="679645" y="2567493"/>
                </a:lnTo>
                <a:lnTo>
                  <a:pt x="680789" y="2566723"/>
                </a:lnTo>
                <a:cubicBezTo>
                  <a:pt x="682946" y="2564457"/>
                  <a:pt x="683757" y="2561765"/>
                  <a:pt x="681771" y="2558109"/>
                </a:cubicBezTo>
                <a:cubicBezTo>
                  <a:pt x="705290" y="2557210"/>
                  <a:pt x="688388" y="2553357"/>
                  <a:pt x="680456" y="2542663"/>
                </a:cubicBezTo>
                <a:cubicBezTo>
                  <a:pt x="679482" y="2529115"/>
                  <a:pt x="677183" y="2488664"/>
                  <a:pt x="675922" y="2476820"/>
                </a:cubicBezTo>
                <a:lnTo>
                  <a:pt x="672894" y="2471591"/>
                </a:lnTo>
                <a:lnTo>
                  <a:pt x="673143" y="2471379"/>
                </a:lnTo>
                <a:cubicBezTo>
                  <a:pt x="673152" y="2470017"/>
                  <a:pt x="672405" y="2468214"/>
                  <a:pt x="670567" y="2465654"/>
                </a:cubicBezTo>
                <a:lnTo>
                  <a:pt x="667369" y="2462052"/>
                </a:lnTo>
                <a:lnTo>
                  <a:pt x="661495" y="2451906"/>
                </a:lnTo>
                <a:cubicBezTo>
                  <a:pt x="661510" y="2450510"/>
                  <a:pt x="661525" y="2449113"/>
                  <a:pt x="661540" y="2447717"/>
                </a:cubicBezTo>
                <a:lnTo>
                  <a:pt x="664540" y="2445047"/>
                </a:lnTo>
                <a:lnTo>
                  <a:pt x="663581" y="2444265"/>
                </a:lnTo>
                <a:cubicBezTo>
                  <a:pt x="653014" y="2439598"/>
                  <a:pt x="642406" y="2441014"/>
                  <a:pt x="663129" y="2421760"/>
                </a:cubicBezTo>
                <a:cubicBezTo>
                  <a:pt x="643271" y="2409372"/>
                  <a:pt x="657229" y="2399993"/>
                  <a:pt x="650205" y="2375201"/>
                </a:cubicBezTo>
                <a:cubicBezTo>
                  <a:pt x="634911" y="2369643"/>
                  <a:pt x="634260" y="2360648"/>
                  <a:pt x="638008" y="2350147"/>
                </a:cubicBezTo>
                <a:cubicBezTo>
                  <a:pt x="621083" y="2329939"/>
                  <a:pt x="620949" y="2305558"/>
                  <a:pt x="609851" y="2279762"/>
                </a:cubicBezTo>
                <a:lnTo>
                  <a:pt x="585585" y="2151458"/>
                </a:lnTo>
                <a:lnTo>
                  <a:pt x="581391" y="2148616"/>
                </a:lnTo>
                <a:cubicBezTo>
                  <a:pt x="578821" y="2146496"/>
                  <a:pt x="577525" y="2144881"/>
                  <a:pt x="577083" y="2143541"/>
                </a:cubicBezTo>
                <a:lnTo>
                  <a:pt x="577251" y="2143279"/>
                </a:lnTo>
                <a:lnTo>
                  <a:pt x="546845" y="2081459"/>
                </a:lnTo>
                <a:cubicBezTo>
                  <a:pt x="538270" y="2069798"/>
                  <a:pt x="486356" y="1952009"/>
                  <a:pt x="470837" y="1927526"/>
                </a:cubicBezTo>
                <a:lnTo>
                  <a:pt x="428154" y="1653876"/>
                </a:lnTo>
                <a:lnTo>
                  <a:pt x="392797" y="1507176"/>
                </a:lnTo>
                <a:cubicBezTo>
                  <a:pt x="380165" y="1501458"/>
                  <a:pt x="369910" y="1448213"/>
                  <a:pt x="372847" y="1437646"/>
                </a:cubicBezTo>
                <a:cubicBezTo>
                  <a:pt x="369015" y="1430935"/>
                  <a:pt x="338503" y="1373479"/>
                  <a:pt x="344479" y="1364974"/>
                </a:cubicBezTo>
                <a:cubicBezTo>
                  <a:pt x="332264" y="1339484"/>
                  <a:pt x="321736" y="1307918"/>
                  <a:pt x="299558" y="1284709"/>
                </a:cubicBezTo>
                <a:cubicBezTo>
                  <a:pt x="277380" y="1261500"/>
                  <a:pt x="259203" y="1267387"/>
                  <a:pt x="243216" y="1246922"/>
                </a:cubicBezTo>
                <a:cubicBezTo>
                  <a:pt x="227230" y="1226457"/>
                  <a:pt x="218454" y="1164523"/>
                  <a:pt x="203639" y="1161920"/>
                </a:cubicBezTo>
                <a:cubicBezTo>
                  <a:pt x="192352" y="1142649"/>
                  <a:pt x="198158" y="1131546"/>
                  <a:pt x="169195" y="1085737"/>
                </a:cubicBezTo>
                <a:cubicBezTo>
                  <a:pt x="139228" y="1000958"/>
                  <a:pt x="140891" y="967704"/>
                  <a:pt x="98775" y="908263"/>
                </a:cubicBezTo>
                <a:cubicBezTo>
                  <a:pt x="45025" y="829417"/>
                  <a:pt x="34038" y="815844"/>
                  <a:pt x="43820" y="711217"/>
                </a:cubicBezTo>
                <a:cubicBezTo>
                  <a:pt x="34816" y="658186"/>
                  <a:pt x="43273" y="612368"/>
                  <a:pt x="44748" y="590072"/>
                </a:cubicBezTo>
                <a:lnTo>
                  <a:pt x="36767" y="545639"/>
                </a:lnTo>
                <a:cubicBezTo>
                  <a:pt x="36093" y="527311"/>
                  <a:pt x="35418" y="508983"/>
                  <a:pt x="34744" y="490655"/>
                </a:cubicBezTo>
                <a:cubicBezTo>
                  <a:pt x="34670" y="457530"/>
                  <a:pt x="29296" y="472114"/>
                  <a:pt x="29222" y="438989"/>
                </a:cubicBezTo>
                <a:cubicBezTo>
                  <a:pt x="29152" y="438889"/>
                  <a:pt x="2578" y="396379"/>
                  <a:pt x="2507" y="396276"/>
                </a:cubicBezTo>
                <a:cubicBezTo>
                  <a:pt x="-7796" y="384713"/>
                  <a:pt x="17492" y="336163"/>
                  <a:pt x="9810" y="316602"/>
                </a:cubicBezTo>
                <a:lnTo>
                  <a:pt x="25323" y="268307"/>
                </a:lnTo>
                <a:cubicBezTo>
                  <a:pt x="20582" y="240926"/>
                  <a:pt x="55391" y="238035"/>
                  <a:pt x="50278" y="194719"/>
                </a:cubicBezTo>
                <a:cubicBezTo>
                  <a:pt x="49891" y="157325"/>
                  <a:pt x="41873" y="124589"/>
                  <a:pt x="47653" y="93227"/>
                </a:cubicBezTo>
                <a:cubicBezTo>
                  <a:pt x="41389" y="80085"/>
                  <a:pt x="38874" y="67855"/>
                  <a:pt x="48323" y="56555"/>
                </a:cubicBezTo>
                <a:cubicBezTo>
                  <a:pt x="46028" y="30289"/>
                  <a:pt x="37896" y="18621"/>
                  <a:pt x="38423" y="5312"/>
                </a:cubicBezTo>
                <a:lnTo>
                  <a:pt x="39875" y="1"/>
                </a:lnTo>
                <a:close/>
              </a:path>
            </a:pathLst>
          </a:custGeom>
        </p:spPr>
      </p:pic>
      <p:sp>
        <p:nvSpPr>
          <p:cNvPr id="4" name="Title 3">
            <a:extLst>
              <a:ext uri="{FF2B5EF4-FFF2-40B4-BE49-F238E27FC236}">
                <a16:creationId xmlns:a16="http://schemas.microsoft.com/office/drawing/2014/main" id="{32436360-82DA-FC21-EBF5-F48C5CAA7E2C}"/>
              </a:ext>
            </a:extLst>
          </p:cNvPr>
          <p:cNvSpPr>
            <a:spLocks noGrp="1"/>
          </p:cNvSpPr>
          <p:nvPr>
            <p:ph type="title"/>
          </p:nvPr>
        </p:nvSpPr>
        <p:spPr>
          <a:xfrm>
            <a:off x="624307" y="2906973"/>
            <a:ext cx="3639828" cy="2640247"/>
          </a:xfrm>
        </p:spPr>
        <p:txBody>
          <a:bodyPr vert="horz" lIns="91440" tIns="45720" rIns="91440" bIns="45720" rtlCol="0" anchor="b">
            <a:normAutofit/>
          </a:bodyPr>
          <a:lstStyle/>
          <a:p>
            <a:r>
              <a:rPr lang="en-US" dirty="0"/>
              <a:t>VMD: Result</a:t>
            </a:r>
            <a:endParaRPr lang="en-US"/>
          </a:p>
        </p:txBody>
      </p:sp>
    </p:spTree>
    <p:extLst>
      <p:ext uri="{BB962C8B-B14F-4D97-AF65-F5344CB8AC3E}">
        <p14:creationId xmlns:p14="http://schemas.microsoft.com/office/powerpoint/2010/main" val="6713622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130E7-7DF0-6DA7-E43F-988839505813}"/>
              </a:ext>
            </a:extLst>
          </p:cNvPr>
          <p:cNvSpPr>
            <a:spLocks noGrp="1"/>
          </p:cNvSpPr>
          <p:nvPr>
            <p:ph type="title"/>
          </p:nvPr>
        </p:nvSpPr>
        <p:spPr/>
        <p:txBody>
          <a:bodyPr/>
          <a:lstStyle/>
          <a:p>
            <a:r>
              <a:rPr lang="en-US" dirty="0"/>
              <a:t>VMD: Export</a:t>
            </a:r>
          </a:p>
        </p:txBody>
      </p:sp>
      <p:pic>
        <p:nvPicPr>
          <p:cNvPr id="5" name="Content Placeholder 4">
            <a:extLst>
              <a:ext uri="{FF2B5EF4-FFF2-40B4-BE49-F238E27FC236}">
                <a16:creationId xmlns:a16="http://schemas.microsoft.com/office/drawing/2014/main" id="{D61D3600-EB64-FFAE-C0CE-3030736F9280}"/>
              </a:ext>
            </a:extLst>
          </p:cNvPr>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3443843" y="2185060"/>
            <a:ext cx="5510151" cy="2755075"/>
          </a:xfrm>
        </p:spPr>
      </p:pic>
    </p:spTree>
    <p:extLst>
      <p:ext uri="{BB962C8B-B14F-4D97-AF65-F5344CB8AC3E}">
        <p14:creationId xmlns:p14="http://schemas.microsoft.com/office/powerpoint/2010/main" val="3600375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36B7-B22B-A086-04F4-9DFA35264715}"/>
              </a:ext>
            </a:extLst>
          </p:cNvPr>
          <p:cNvSpPr>
            <a:spLocks noGrp="1"/>
          </p:cNvSpPr>
          <p:nvPr>
            <p:ph type="title"/>
          </p:nvPr>
        </p:nvSpPr>
        <p:spPr/>
        <p:txBody>
          <a:bodyPr/>
          <a:lstStyle/>
          <a:p>
            <a:r>
              <a:rPr lang="en-US" dirty="0"/>
              <a:t>VMD: Export</a:t>
            </a:r>
          </a:p>
        </p:txBody>
      </p:sp>
      <p:pic>
        <p:nvPicPr>
          <p:cNvPr id="5" name="Content Placeholder 4">
            <a:extLst>
              <a:ext uri="{FF2B5EF4-FFF2-40B4-BE49-F238E27FC236}">
                <a16:creationId xmlns:a16="http://schemas.microsoft.com/office/drawing/2014/main" id="{2F8ED9E0-0FB5-C1CF-8AD4-FB563C03FCF2}"/>
              </a:ext>
            </a:extLst>
          </p:cNvPr>
          <p:cNvPicPr>
            <a:picLocks noGrp="1" noChangeAspect="1"/>
          </p:cNvPicPr>
          <p:nvPr>
            <p:ph idx="1"/>
          </p:nvPr>
        </p:nvPicPr>
        <p:blipFill>
          <a:blip r:embed="rId2"/>
          <a:stretch>
            <a:fillRect/>
          </a:stretch>
        </p:blipFill>
        <p:spPr>
          <a:xfrm>
            <a:off x="3544231" y="1825625"/>
            <a:ext cx="5103538" cy="3674547"/>
          </a:xfrm>
        </p:spPr>
      </p:pic>
      <p:sp>
        <p:nvSpPr>
          <p:cNvPr id="3" name="Oval 2">
            <a:extLst>
              <a:ext uri="{FF2B5EF4-FFF2-40B4-BE49-F238E27FC236}">
                <a16:creationId xmlns:a16="http://schemas.microsoft.com/office/drawing/2014/main" id="{087484C9-830E-2C7E-AB23-040A2D85DC90}"/>
              </a:ext>
            </a:extLst>
          </p:cNvPr>
          <p:cNvSpPr/>
          <p:nvPr/>
        </p:nvSpPr>
        <p:spPr>
          <a:xfrm>
            <a:off x="5128417" y="4868884"/>
            <a:ext cx="1984901" cy="346412"/>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70705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36B7-B22B-A086-04F4-9DFA35264715}"/>
              </a:ext>
            </a:extLst>
          </p:cNvPr>
          <p:cNvSpPr>
            <a:spLocks noGrp="1"/>
          </p:cNvSpPr>
          <p:nvPr>
            <p:ph type="title"/>
          </p:nvPr>
        </p:nvSpPr>
        <p:spPr/>
        <p:txBody>
          <a:bodyPr/>
          <a:lstStyle/>
          <a:p>
            <a:r>
              <a:rPr lang="en-US" dirty="0"/>
              <a:t>VMD: Export</a:t>
            </a:r>
          </a:p>
        </p:txBody>
      </p:sp>
      <p:pic>
        <p:nvPicPr>
          <p:cNvPr id="6" name="Picture 5">
            <a:extLst>
              <a:ext uri="{FF2B5EF4-FFF2-40B4-BE49-F238E27FC236}">
                <a16:creationId xmlns:a16="http://schemas.microsoft.com/office/drawing/2014/main" id="{72BD63EC-34BB-D943-E455-9BCD3B028B57}"/>
              </a:ext>
            </a:extLst>
          </p:cNvPr>
          <p:cNvPicPr>
            <a:picLocks noChangeAspect="1"/>
          </p:cNvPicPr>
          <p:nvPr/>
        </p:nvPicPr>
        <p:blipFill rotWithShape="1">
          <a:blip r:embed="rId3"/>
          <a:srcRect l="20827" t="12663" r="68526" b="15096"/>
          <a:stretch/>
        </p:blipFill>
        <p:spPr>
          <a:xfrm>
            <a:off x="4963886" y="225630"/>
            <a:ext cx="5058888" cy="6436427"/>
          </a:xfrm>
          <a:prstGeom prst="rect">
            <a:avLst/>
          </a:prstGeom>
        </p:spPr>
      </p:pic>
    </p:spTree>
    <p:extLst>
      <p:ext uri="{BB962C8B-B14F-4D97-AF65-F5344CB8AC3E}">
        <p14:creationId xmlns:p14="http://schemas.microsoft.com/office/powerpoint/2010/main" val="12302129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36B7-B22B-A086-04F4-9DFA35264715}"/>
              </a:ext>
            </a:extLst>
          </p:cNvPr>
          <p:cNvSpPr>
            <a:spLocks noGrp="1"/>
          </p:cNvSpPr>
          <p:nvPr>
            <p:ph type="title"/>
          </p:nvPr>
        </p:nvSpPr>
        <p:spPr/>
        <p:txBody>
          <a:bodyPr/>
          <a:lstStyle/>
          <a:p>
            <a:r>
              <a:rPr lang="en-US" dirty="0"/>
              <a:t>VMD: Export</a:t>
            </a:r>
          </a:p>
        </p:txBody>
      </p:sp>
      <p:pic>
        <p:nvPicPr>
          <p:cNvPr id="4" name="Picture 3">
            <a:extLst>
              <a:ext uri="{FF2B5EF4-FFF2-40B4-BE49-F238E27FC236}">
                <a16:creationId xmlns:a16="http://schemas.microsoft.com/office/drawing/2014/main" id="{12AD8BFD-A55B-4438-6D21-6020F54CCAFB}"/>
              </a:ext>
            </a:extLst>
          </p:cNvPr>
          <p:cNvPicPr>
            <a:picLocks noChangeAspect="1"/>
          </p:cNvPicPr>
          <p:nvPr/>
        </p:nvPicPr>
        <p:blipFill>
          <a:blip r:embed="rId3"/>
          <a:stretch>
            <a:fillRect/>
          </a:stretch>
        </p:blipFill>
        <p:spPr>
          <a:xfrm>
            <a:off x="2491604" y="1776182"/>
            <a:ext cx="6508558" cy="4472217"/>
          </a:xfrm>
          <a:prstGeom prst="rect">
            <a:avLst/>
          </a:prstGeom>
        </p:spPr>
      </p:pic>
    </p:spTree>
    <p:extLst>
      <p:ext uri="{BB962C8B-B14F-4D97-AF65-F5344CB8AC3E}">
        <p14:creationId xmlns:p14="http://schemas.microsoft.com/office/powerpoint/2010/main" val="32242903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7F89A-5F2D-76DD-F90D-E8E039CD2DC5}"/>
              </a:ext>
            </a:extLst>
          </p:cNvPr>
          <p:cNvSpPr>
            <a:spLocks noGrp="1"/>
          </p:cNvSpPr>
          <p:nvPr>
            <p:ph type="title"/>
          </p:nvPr>
        </p:nvSpPr>
        <p:spPr/>
        <p:txBody>
          <a:bodyPr/>
          <a:lstStyle/>
          <a:p>
            <a:r>
              <a:rPr lang="en-US" dirty="0"/>
              <a:t>VMD: Change Background Color</a:t>
            </a:r>
          </a:p>
        </p:txBody>
      </p:sp>
      <p:pic>
        <p:nvPicPr>
          <p:cNvPr id="5" name="Picture 4">
            <a:extLst>
              <a:ext uri="{FF2B5EF4-FFF2-40B4-BE49-F238E27FC236}">
                <a16:creationId xmlns:a16="http://schemas.microsoft.com/office/drawing/2014/main" id="{D4849A2C-4B57-7C53-CA3B-6E2A1A61E6A7}"/>
              </a:ext>
            </a:extLst>
          </p:cNvPr>
          <p:cNvPicPr>
            <a:picLocks noChangeAspect="1"/>
          </p:cNvPicPr>
          <p:nvPr/>
        </p:nvPicPr>
        <p:blipFill>
          <a:blip r:embed="rId3"/>
          <a:stretch>
            <a:fillRect/>
          </a:stretch>
        </p:blipFill>
        <p:spPr>
          <a:xfrm>
            <a:off x="6160814" y="1825625"/>
            <a:ext cx="4700669" cy="3951102"/>
          </a:xfrm>
          <a:prstGeom prst="rect">
            <a:avLst/>
          </a:prstGeom>
        </p:spPr>
      </p:pic>
      <p:pic>
        <p:nvPicPr>
          <p:cNvPr id="7" name="Picture 6">
            <a:extLst>
              <a:ext uri="{FF2B5EF4-FFF2-40B4-BE49-F238E27FC236}">
                <a16:creationId xmlns:a16="http://schemas.microsoft.com/office/drawing/2014/main" id="{B1D8D398-565B-971F-CB6B-6EE925AF26ED}"/>
              </a:ext>
            </a:extLst>
          </p:cNvPr>
          <p:cNvPicPr>
            <a:picLocks noChangeAspect="1"/>
          </p:cNvPicPr>
          <p:nvPr/>
        </p:nvPicPr>
        <p:blipFill rotWithShape="1">
          <a:blip r:embed="rId4"/>
          <a:srcRect l="22565" t="33668" r="70071" b="47861"/>
          <a:stretch/>
        </p:blipFill>
        <p:spPr>
          <a:xfrm>
            <a:off x="1050879" y="2446317"/>
            <a:ext cx="4872842" cy="2291938"/>
          </a:xfrm>
          <a:prstGeom prst="rect">
            <a:avLst/>
          </a:prstGeom>
        </p:spPr>
      </p:pic>
    </p:spTree>
    <p:extLst>
      <p:ext uri="{BB962C8B-B14F-4D97-AF65-F5344CB8AC3E}">
        <p14:creationId xmlns:p14="http://schemas.microsoft.com/office/powerpoint/2010/main" val="3813859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red sports car and a red motorcycle&#10;&#10;Description automatically generated with low confidence">
            <a:extLst>
              <a:ext uri="{FF2B5EF4-FFF2-40B4-BE49-F238E27FC236}">
                <a16:creationId xmlns:a16="http://schemas.microsoft.com/office/drawing/2014/main" id="{BC35BA0B-57FF-D48A-560D-E1CBFA3D93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21826" y="441064"/>
            <a:ext cx="5548349" cy="2657139"/>
          </a:xfrm>
        </p:spPr>
      </p:pic>
      <p:pic>
        <p:nvPicPr>
          <p:cNvPr id="12" name="Picture 11" descr="A picture containing land vehicle, vehicle, wheel, automotive design&#10;&#10;Description automatically generated">
            <a:extLst>
              <a:ext uri="{FF2B5EF4-FFF2-40B4-BE49-F238E27FC236}">
                <a16:creationId xmlns:a16="http://schemas.microsoft.com/office/drawing/2014/main" id="{889831C8-F7E8-5D2E-D55C-7BA5B5BD2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4986" y="3098203"/>
            <a:ext cx="5722029" cy="3334870"/>
          </a:xfrm>
          <a:prstGeom prst="rect">
            <a:avLst/>
          </a:prstGeom>
        </p:spPr>
      </p:pic>
    </p:spTree>
    <p:extLst>
      <p:ext uri="{BB962C8B-B14F-4D97-AF65-F5344CB8AC3E}">
        <p14:creationId xmlns:p14="http://schemas.microsoft.com/office/powerpoint/2010/main" val="30859639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29" name="Ink 28">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31" name="Rectangle 3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0607D0A5-DE22-1801-FF8C-AE0E880052EB}"/>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dirty="0">
                <a:hlinkClick r:id="rId6"/>
              </a:rPr>
              <a:t>www.alphafold.ebi.ac.uk</a:t>
            </a:r>
            <a:r>
              <a:rPr lang="en-US" dirty="0"/>
              <a:t> </a:t>
            </a:r>
          </a:p>
        </p:txBody>
      </p:sp>
      <p:pic>
        <p:nvPicPr>
          <p:cNvPr id="5" name="Content Placeholder 4">
            <a:extLst>
              <a:ext uri="{FF2B5EF4-FFF2-40B4-BE49-F238E27FC236}">
                <a16:creationId xmlns:a16="http://schemas.microsoft.com/office/drawing/2014/main" id="{3D1F86B3-E74F-1F51-F2B7-E12AD3EB2642}"/>
              </a:ext>
            </a:extLst>
          </p:cNvPr>
          <p:cNvPicPr>
            <a:picLocks noGrp="1" noChangeAspect="1"/>
          </p:cNvPicPr>
          <p:nvPr>
            <p:ph idx="1"/>
          </p:nvPr>
        </p:nvPicPr>
        <p:blipFill rotWithShape="1">
          <a:blip r:embed="rId7" cstate="email">
            <a:extLst>
              <a:ext uri="{28A0092B-C50C-407E-A947-70E740481C1C}">
                <a14:useLocalDpi xmlns:a14="http://schemas.microsoft.com/office/drawing/2010/main"/>
              </a:ext>
            </a:extLst>
          </a:blip>
          <a:srcRect/>
          <a:stretch/>
        </p:blipFill>
        <p:spPr>
          <a:xfrm>
            <a:off x="2466292" y="2124074"/>
            <a:ext cx="7247541" cy="4153895"/>
          </a:xfrm>
          <a:prstGeom prst="rect">
            <a:avLst/>
          </a:prstGeom>
        </p:spPr>
      </p:pic>
      <p:sp>
        <p:nvSpPr>
          <p:cNvPr id="35" name="Freeform: Shape 3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29860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31B8-0393-B815-D914-31383938201C}"/>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7E1AD516-FC5E-5813-A604-4EF054FCC510}"/>
              </a:ext>
            </a:extLst>
          </p:cNvPr>
          <p:cNvSpPr>
            <a:spLocks noGrp="1"/>
          </p:cNvSpPr>
          <p:nvPr>
            <p:ph idx="1"/>
          </p:nvPr>
        </p:nvSpPr>
        <p:spPr/>
        <p:txBody>
          <a:bodyPr>
            <a:normAutofit fontScale="85000" lnSpcReduction="10000"/>
          </a:bodyPr>
          <a:lstStyle/>
          <a:p>
            <a:pPr>
              <a:buFont typeface="Arial" panose="020B0604020202020204" pitchFamily="34" charset="0"/>
              <a:buChar char="•"/>
            </a:pPr>
            <a:r>
              <a:rPr lang="en-US" dirty="0"/>
              <a:t>unreliable for </a:t>
            </a:r>
            <a:r>
              <a:rPr lang="en-US" dirty="0">
                <a:hlinkClick r:id="rId3" tooltip="Intrinsically disordered protein"/>
              </a:rPr>
              <a:t>intrinsically disordered proteins</a:t>
            </a:r>
            <a:r>
              <a:rPr lang="en-US" dirty="0"/>
              <a:t>, but does convey that information via a low confidence score</a:t>
            </a:r>
          </a:p>
          <a:p>
            <a:pPr>
              <a:buFont typeface="Arial" panose="020B0604020202020204" pitchFamily="34" charset="0"/>
              <a:buChar char="•"/>
            </a:pPr>
            <a:r>
              <a:rPr lang="en-US" dirty="0"/>
              <a:t>not validated for mutational analysis</a:t>
            </a:r>
          </a:p>
          <a:p>
            <a:pPr lvl="1">
              <a:buFont typeface="Arial" panose="020B0604020202020204" pitchFamily="34" charset="0"/>
              <a:buChar char="•"/>
            </a:pPr>
            <a:r>
              <a:rPr lang="en-US" dirty="0"/>
              <a:t> relies to some extent upon co-evolutionary information across similar proteins, and thus may not perform well on synthetic proteins or proteins with very low homology to anything in the database</a:t>
            </a:r>
          </a:p>
          <a:p>
            <a:pPr>
              <a:buFont typeface="Arial" panose="020B0604020202020204" pitchFamily="34" charset="0"/>
              <a:buChar char="•"/>
            </a:pPr>
            <a:r>
              <a:rPr lang="en-US" dirty="0"/>
              <a:t>can only output one conformation of proteins with multiple conformations, with no control of which</a:t>
            </a:r>
          </a:p>
          <a:p>
            <a:pPr>
              <a:buFont typeface="Arial" panose="020B0604020202020204" pitchFamily="34" charset="0"/>
              <a:buChar char="•"/>
            </a:pPr>
            <a:r>
              <a:rPr lang="en-US" dirty="0"/>
              <a:t>only predicts protein structure without cofactors and co- and post-translational modifications. </a:t>
            </a:r>
          </a:p>
          <a:p>
            <a:pPr lvl="1">
              <a:buFont typeface="Arial" panose="020B0604020202020204" pitchFamily="34" charset="0"/>
              <a:buChar char="•"/>
            </a:pPr>
            <a:r>
              <a:rPr lang="en-US" dirty="0"/>
              <a:t> 50% - 70% of the structures in the human proteome are incomplete without covalently-attached glycans</a:t>
            </a:r>
            <a:endParaRPr lang="en-US" baseline="30000" dirty="0"/>
          </a:p>
          <a:p>
            <a:pPr lvl="1">
              <a:buFont typeface="Arial" panose="020B0604020202020204" pitchFamily="34" charset="0"/>
              <a:buChar char="•"/>
            </a:pPr>
            <a:r>
              <a:rPr lang="en-US" baseline="30000" dirty="0"/>
              <a:t> </a:t>
            </a:r>
            <a:r>
              <a:rPr lang="en-US" dirty="0"/>
              <a:t>however, since the model is trained from PDB models often with these modifications attached, the predicted structure is "frequently consistent with the expected structure in the presence of ions or cofactors"</a:t>
            </a:r>
            <a:endParaRPr lang="en-US" baseline="30000" dirty="0"/>
          </a:p>
          <a:p>
            <a:pPr>
              <a:buFont typeface="Arial" panose="020B0604020202020204" pitchFamily="34" charset="0"/>
              <a:buChar char="•"/>
            </a:pPr>
            <a:r>
              <a:rPr lang="en-US" dirty="0"/>
              <a:t>drug discovery: typical molecular docking studies require atomic positions to be accurate within a 0.3 Å margin, but the predicted protein structures only have at best an RMSD of 0.9 Å for all atoms</a:t>
            </a:r>
          </a:p>
          <a:p>
            <a:pPr>
              <a:buFont typeface="Arial" panose="020B0604020202020204" pitchFamily="34" charset="0"/>
              <a:buChar char="•"/>
            </a:pPr>
            <a:r>
              <a:rPr lang="en-US" dirty="0" err="1"/>
              <a:t>AlphaFold</a:t>
            </a:r>
            <a:r>
              <a:rPr lang="en-US" dirty="0"/>
              <a:t>-multimer has a limit of nine chains or 1536 residues in its training and testing data</a:t>
            </a:r>
          </a:p>
          <a:p>
            <a:pPr>
              <a:buFont typeface="Arial" panose="020B0604020202020204" pitchFamily="34" charset="0"/>
              <a:buChar char="•"/>
            </a:pPr>
            <a:r>
              <a:rPr lang="en-US" dirty="0"/>
              <a:t>Not multi-GPU enabled (limited acceleration possibilities)</a:t>
            </a:r>
          </a:p>
        </p:txBody>
      </p:sp>
    </p:spTree>
    <p:extLst>
      <p:ext uri="{BB962C8B-B14F-4D97-AF65-F5344CB8AC3E}">
        <p14:creationId xmlns:p14="http://schemas.microsoft.com/office/powerpoint/2010/main" val="3492330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A67476-4C87-073C-8559-6381BD764B0D}"/>
              </a:ext>
            </a:extLst>
          </p:cNvPr>
          <p:cNvPicPr>
            <a:picLocks noChangeAspect="1"/>
          </p:cNvPicPr>
          <p:nvPr/>
        </p:nvPicPr>
        <p:blipFill>
          <a:blip r:embed="rId3"/>
          <a:stretch>
            <a:fillRect/>
          </a:stretch>
        </p:blipFill>
        <p:spPr>
          <a:xfrm>
            <a:off x="2333100" y="2019103"/>
            <a:ext cx="7525800" cy="2819794"/>
          </a:xfrm>
          <a:prstGeom prst="rect">
            <a:avLst/>
          </a:prstGeom>
        </p:spPr>
      </p:pic>
    </p:spTree>
    <p:extLst>
      <p:ext uri="{BB962C8B-B14F-4D97-AF65-F5344CB8AC3E}">
        <p14:creationId xmlns:p14="http://schemas.microsoft.com/office/powerpoint/2010/main" val="4260740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F2EDC-4175-7E69-A081-7B151B738AB0}"/>
              </a:ext>
            </a:extLst>
          </p:cNvPr>
          <p:cNvSpPr>
            <a:spLocks noGrp="1"/>
          </p:cNvSpPr>
          <p:nvPr>
            <p:ph type="title"/>
          </p:nvPr>
        </p:nvSpPr>
        <p:spPr/>
        <p:txBody>
          <a:bodyPr/>
          <a:lstStyle/>
          <a:p>
            <a:r>
              <a:rPr lang="en-US" dirty="0"/>
              <a:t>Other options</a:t>
            </a:r>
          </a:p>
        </p:txBody>
      </p:sp>
      <p:sp>
        <p:nvSpPr>
          <p:cNvPr id="3" name="Content Placeholder 2">
            <a:extLst>
              <a:ext uri="{FF2B5EF4-FFF2-40B4-BE49-F238E27FC236}">
                <a16:creationId xmlns:a16="http://schemas.microsoft.com/office/drawing/2014/main" id="{06B1F2E5-F599-C15B-BDBF-39D2BEDA66C2}"/>
              </a:ext>
            </a:extLst>
          </p:cNvPr>
          <p:cNvSpPr>
            <a:spLocks noGrp="1"/>
          </p:cNvSpPr>
          <p:nvPr>
            <p:ph idx="1"/>
          </p:nvPr>
        </p:nvSpPr>
        <p:spPr/>
        <p:txBody>
          <a:bodyPr>
            <a:normAutofit/>
          </a:bodyPr>
          <a:lstStyle/>
          <a:p>
            <a:r>
              <a:rPr lang="en-US" dirty="0" err="1"/>
              <a:t>Openfold</a:t>
            </a:r>
            <a:endParaRPr lang="en-US" dirty="0"/>
          </a:p>
          <a:p>
            <a:pPr marL="560070" lvl="1" indent="-285750">
              <a:buFont typeface="Arial" panose="020B0604020202020204" pitchFamily="34" charset="0"/>
              <a:buChar char="•"/>
            </a:pPr>
            <a:r>
              <a:rPr lang="en-US" dirty="0" err="1"/>
              <a:t>PyTorch</a:t>
            </a:r>
            <a:r>
              <a:rPr lang="en-US" dirty="0"/>
              <a:t> reproduction of </a:t>
            </a:r>
            <a:r>
              <a:rPr lang="en-US" dirty="0" err="1"/>
              <a:t>AlphaFold</a:t>
            </a:r>
            <a:endParaRPr lang="en-US" dirty="0"/>
          </a:p>
          <a:p>
            <a:pPr marL="560070" lvl="1" indent="-285750">
              <a:buFont typeface="Arial" panose="020B0604020202020204" pitchFamily="34" charset="0"/>
              <a:buChar char="•"/>
            </a:pPr>
            <a:r>
              <a:rPr lang="en-US" dirty="0"/>
              <a:t>Trainable </a:t>
            </a:r>
          </a:p>
          <a:p>
            <a:pPr marL="560070" lvl="1" indent="-285750">
              <a:buFont typeface="Arial" panose="020B0604020202020204" pitchFamily="34" charset="0"/>
              <a:buChar char="•"/>
            </a:pPr>
            <a:r>
              <a:rPr lang="en-US" dirty="0"/>
              <a:t>has “long sequences” argument that allows you to run longer sequences that </a:t>
            </a:r>
            <a:r>
              <a:rPr lang="en-US" dirty="0" err="1"/>
              <a:t>Alphafold</a:t>
            </a:r>
            <a:r>
              <a:rPr lang="en-US" dirty="0"/>
              <a:t> can’t fit into memory on a single GPU</a:t>
            </a:r>
          </a:p>
          <a:p>
            <a:pPr marL="560070" lvl="1" indent="-285750">
              <a:buFont typeface="Arial" panose="020B0604020202020204" pitchFamily="34" charset="0"/>
              <a:buChar char="•"/>
            </a:pPr>
            <a:r>
              <a:rPr lang="en-US" dirty="0"/>
              <a:t>Does not support multi-GPU for model inference, only for training</a:t>
            </a:r>
          </a:p>
          <a:p>
            <a:r>
              <a:rPr lang="en-US" dirty="0" err="1"/>
              <a:t>Fastfold</a:t>
            </a:r>
            <a:r>
              <a:rPr lang="en-US" dirty="0"/>
              <a:t> </a:t>
            </a:r>
          </a:p>
          <a:p>
            <a:pPr marL="560070" lvl="1" indent="-285750">
              <a:buFont typeface="Arial" panose="020B0604020202020204" pitchFamily="34" charset="0"/>
              <a:buChar char="•"/>
            </a:pPr>
            <a:r>
              <a:rPr lang="en-US" dirty="0"/>
              <a:t>Trainable </a:t>
            </a:r>
          </a:p>
          <a:p>
            <a:pPr marL="560070" lvl="1" indent="-285750">
              <a:buFont typeface="Arial" panose="020B0604020202020204" pitchFamily="34" charset="0"/>
              <a:buChar char="•"/>
            </a:pPr>
            <a:r>
              <a:rPr lang="en-US" dirty="0"/>
              <a:t>Supports multi-GPU utilization for training &amp; model inference</a:t>
            </a:r>
          </a:p>
          <a:p>
            <a:r>
              <a:rPr lang="en-US" dirty="0" err="1"/>
              <a:t>Parafold</a:t>
            </a:r>
            <a:endParaRPr lang="en-US" dirty="0"/>
          </a:p>
          <a:p>
            <a:pPr marL="560070" lvl="1" indent="-285750">
              <a:buFont typeface="Arial" panose="020B0604020202020204" pitchFamily="34" charset="0"/>
              <a:buChar char="•"/>
            </a:pPr>
            <a:r>
              <a:rPr lang="en-US" dirty="0"/>
              <a:t>Divides CPU (MSA &amp; template searching) from GPU (prediction model) to accelerate prediction of multiple sequences </a:t>
            </a:r>
          </a:p>
          <a:p>
            <a:endParaRPr lang="en-US" dirty="0"/>
          </a:p>
        </p:txBody>
      </p:sp>
    </p:spTree>
    <p:extLst>
      <p:ext uri="{BB962C8B-B14F-4D97-AF65-F5344CB8AC3E}">
        <p14:creationId xmlns:p14="http://schemas.microsoft.com/office/powerpoint/2010/main" val="31035372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637E7C-828D-3EEF-526B-6EA0089AF657}"/>
              </a:ext>
            </a:extLst>
          </p:cNvPr>
          <p:cNvSpPr>
            <a:spLocks noGrp="1"/>
          </p:cNvSpPr>
          <p:nvPr>
            <p:ph idx="1"/>
          </p:nvPr>
        </p:nvSpPr>
        <p:spPr>
          <a:xfrm>
            <a:off x="0" y="0"/>
            <a:ext cx="12191999" cy="6858000"/>
          </a:xfrm>
        </p:spPr>
        <p:txBody>
          <a:bodyPr>
            <a:normAutofit fontScale="92500" lnSpcReduction="10000"/>
          </a:bodyPr>
          <a:lstStyle/>
          <a:p>
            <a:pPr marL="0" indent="0">
              <a:lnSpc>
                <a:spcPct val="90000"/>
              </a:lnSpc>
              <a:buNone/>
            </a:pPr>
            <a:r>
              <a:rPr lang="en-US" sz="1200" b="0" dirty="0">
                <a:effectLst/>
                <a:latin typeface="Consolas" panose="020B0609020204030204" pitchFamily="49" charset="0"/>
              </a:rPr>
              <a:t>#!/bin/bash</a:t>
            </a:r>
          </a:p>
          <a:p>
            <a:pPr marL="0" indent="0">
              <a:lnSpc>
                <a:spcPct val="90000"/>
              </a:lnSpc>
              <a:buNone/>
            </a:pPr>
            <a:r>
              <a:rPr lang="en-US" sz="1200" b="0" dirty="0">
                <a:effectLst/>
                <a:latin typeface="Consolas" panose="020B0609020204030204" pitchFamily="49" charset="0"/>
              </a:rPr>
              <a:t>#SBATCH -A </a:t>
            </a:r>
            <a:r>
              <a:rPr lang="en-US" sz="1200" b="0" dirty="0" err="1">
                <a:solidFill>
                  <a:srgbClr val="FF0000"/>
                </a:solidFill>
                <a:effectLst/>
                <a:latin typeface="Consolas" panose="020B0609020204030204" pitchFamily="49" charset="0"/>
              </a:rPr>
              <a:t>rivanna</a:t>
            </a:r>
            <a:r>
              <a:rPr lang="en-US" sz="1200" b="0" dirty="0">
                <a:solidFill>
                  <a:srgbClr val="FF0000"/>
                </a:solidFill>
                <a:effectLst/>
                <a:latin typeface="Consolas" panose="020B0609020204030204" pitchFamily="49" charset="0"/>
              </a:rPr>
              <a:t>-training</a:t>
            </a:r>
            <a:r>
              <a:rPr lang="en-US" sz="1200" b="0" dirty="0">
                <a:effectLst/>
                <a:latin typeface="Consolas" panose="020B0609020204030204" pitchFamily="49" charset="0"/>
              </a:rPr>
              <a:t>      # your allocation account</a:t>
            </a:r>
          </a:p>
          <a:p>
            <a:pPr marL="0" indent="0">
              <a:lnSpc>
                <a:spcPct val="90000"/>
              </a:lnSpc>
              <a:buNone/>
            </a:pPr>
            <a:r>
              <a:rPr lang="en-US" sz="1200" b="0" dirty="0">
                <a:effectLst/>
                <a:latin typeface="Consolas" panose="020B0609020204030204" pitchFamily="49" charset="0"/>
              </a:rPr>
              <a:t>#SBATCH -p </a:t>
            </a:r>
            <a:r>
              <a:rPr lang="en-US" sz="1200" b="0" dirty="0" err="1">
                <a:effectLst/>
                <a:latin typeface="Consolas" panose="020B0609020204030204" pitchFamily="49" charset="0"/>
              </a:rPr>
              <a:t>gpu</a:t>
            </a:r>
            <a:r>
              <a:rPr lang="en-US" sz="1200" b="0" dirty="0">
                <a:effectLst/>
                <a:latin typeface="Consolas" panose="020B0609020204030204" pitchFamily="49" charset="0"/>
              </a:rPr>
              <a:t>          # partition</a:t>
            </a:r>
          </a:p>
          <a:p>
            <a:pPr marL="0" indent="0">
              <a:lnSpc>
                <a:spcPct val="90000"/>
              </a:lnSpc>
              <a:buNone/>
            </a:pPr>
            <a:r>
              <a:rPr lang="en-US" sz="1200" b="0" dirty="0">
                <a:effectLst/>
                <a:latin typeface="Consolas" panose="020B0609020204030204" pitchFamily="49" charset="0"/>
              </a:rPr>
              <a:t>#SBATCH --</a:t>
            </a:r>
            <a:r>
              <a:rPr lang="en-US" sz="1200" b="0" dirty="0" err="1">
                <a:effectLst/>
                <a:latin typeface="Consolas" panose="020B0609020204030204" pitchFamily="49" charset="0"/>
              </a:rPr>
              <a:t>gres</a:t>
            </a:r>
            <a:r>
              <a:rPr lang="en-US" sz="1200" b="0" dirty="0">
                <a:effectLst/>
                <a:latin typeface="Consolas" panose="020B0609020204030204" pitchFamily="49" charset="0"/>
              </a:rPr>
              <a:t>=gpu:1    # number of GPUs</a:t>
            </a:r>
          </a:p>
          <a:p>
            <a:pPr marL="0" indent="0">
              <a:lnSpc>
                <a:spcPct val="90000"/>
              </a:lnSpc>
              <a:buNone/>
            </a:pPr>
            <a:r>
              <a:rPr lang="en-US" sz="1200" b="0" dirty="0">
                <a:effectLst/>
                <a:latin typeface="Consolas" panose="020B0609020204030204" pitchFamily="49" charset="0"/>
              </a:rPr>
              <a:t>#SBATCH -C "v100|a100"  # request a V100 or A100 GPU</a:t>
            </a:r>
          </a:p>
          <a:p>
            <a:pPr marL="0" indent="0">
              <a:lnSpc>
                <a:spcPct val="90000"/>
              </a:lnSpc>
              <a:buNone/>
            </a:pPr>
            <a:r>
              <a:rPr lang="en-US" sz="1200" b="0" dirty="0">
                <a:effectLst/>
                <a:latin typeface="Consolas" panose="020B0609020204030204" pitchFamily="49" charset="0"/>
              </a:rPr>
              <a:t>#SBATCH -N 1            # number of nodes</a:t>
            </a:r>
          </a:p>
          <a:p>
            <a:pPr marL="0" indent="0">
              <a:lnSpc>
                <a:spcPct val="90000"/>
              </a:lnSpc>
              <a:buNone/>
            </a:pPr>
            <a:r>
              <a:rPr lang="en-US" sz="1200" b="0" dirty="0">
                <a:effectLst/>
                <a:latin typeface="Consolas" panose="020B0609020204030204" pitchFamily="49" charset="0"/>
              </a:rPr>
              <a:t>#SBATCH -c 8            # number of cores</a:t>
            </a:r>
          </a:p>
          <a:p>
            <a:pPr marL="0" indent="0">
              <a:lnSpc>
                <a:spcPct val="90000"/>
              </a:lnSpc>
              <a:buNone/>
            </a:pPr>
            <a:r>
              <a:rPr lang="en-US" sz="1200" b="0" dirty="0">
                <a:effectLst/>
                <a:latin typeface="Consolas" panose="020B0609020204030204" pitchFamily="49" charset="0"/>
              </a:rPr>
              <a:t>#SBATCH -t 10:00:00     # time</a:t>
            </a:r>
          </a:p>
          <a:p>
            <a:pPr marL="0" indent="0">
              <a:lnSpc>
                <a:spcPct val="90000"/>
              </a:lnSpc>
              <a:buNone/>
            </a:pPr>
            <a:endParaRPr lang="en-US" sz="1200" b="0" dirty="0">
              <a:effectLst/>
              <a:latin typeface="Consolas" panose="020B0609020204030204" pitchFamily="49" charset="0"/>
            </a:endParaRPr>
          </a:p>
          <a:p>
            <a:pPr marL="0" indent="0">
              <a:lnSpc>
                <a:spcPct val="90000"/>
              </a:lnSpc>
              <a:buNone/>
            </a:pPr>
            <a:r>
              <a:rPr lang="en-US" sz="1200" b="0" dirty="0">
                <a:effectLst/>
                <a:latin typeface="Consolas" panose="020B0609020204030204" pitchFamily="49" charset="0"/>
              </a:rPr>
              <a:t>module purge</a:t>
            </a:r>
          </a:p>
          <a:p>
            <a:pPr marL="0" indent="0">
              <a:lnSpc>
                <a:spcPct val="90000"/>
              </a:lnSpc>
              <a:buNone/>
            </a:pPr>
            <a:r>
              <a:rPr lang="en-US" sz="1200" b="0" dirty="0">
                <a:effectLst/>
                <a:latin typeface="Consolas" panose="020B0609020204030204" pitchFamily="49" charset="0"/>
              </a:rPr>
              <a:t>module load singularity </a:t>
            </a:r>
            <a:r>
              <a:rPr lang="en-US" sz="1200" b="0" dirty="0" err="1">
                <a:effectLst/>
                <a:latin typeface="Consolas" panose="020B0609020204030204" pitchFamily="49" charset="0"/>
              </a:rPr>
              <a:t>alphafold</a:t>
            </a:r>
            <a:endParaRPr lang="en-US" sz="1200" b="0" dirty="0">
              <a:effectLst/>
              <a:latin typeface="Consolas" panose="020B0609020204030204" pitchFamily="49" charset="0"/>
            </a:endParaRPr>
          </a:p>
          <a:p>
            <a:pPr marL="0" indent="0">
              <a:lnSpc>
                <a:spcPct val="90000"/>
              </a:lnSpc>
              <a:buNone/>
            </a:pPr>
            <a:r>
              <a:rPr lang="en-US" sz="1200" b="0" dirty="0">
                <a:effectLst/>
                <a:latin typeface="Consolas" panose="020B0609020204030204" pitchFamily="49" charset="0"/>
              </a:rPr>
              <a:t>module load anaconda</a:t>
            </a:r>
          </a:p>
          <a:p>
            <a:pPr marL="0" indent="0">
              <a:lnSpc>
                <a:spcPct val="90000"/>
              </a:lnSpc>
              <a:buNone/>
            </a:pPr>
            <a:endParaRPr lang="en-US" sz="1200" b="0" dirty="0">
              <a:effectLst/>
              <a:latin typeface="Consolas" panose="020B0609020204030204" pitchFamily="49" charset="0"/>
            </a:endParaRPr>
          </a:p>
          <a:p>
            <a:pPr marL="0" indent="0">
              <a:lnSpc>
                <a:spcPct val="90000"/>
              </a:lnSpc>
              <a:buNone/>
            </a:pPr>
            <a:r>
              <a:rPr lang="en-US" sz="1200" b="0" dirty="0">
                <a:effectLst/>
                <a:latin typeface="Consolas" panose="020B0609020204030204" pitchFamily="49" charset="0"/>
              </a:rPr>
              <a:t>run --</a:t>
            </a:r>
            <a:r>
              <a:rPr lang="en-US" sz="1200" b="0" dirty="0" err="1">
                <a:effectLst/>
                <a:latin typeface="Consolas" panose="020B0609020204030204" pitchFamily="49" charset="0"/>
              </a:rPr>
              <a:t>fasta_paths</a:t>
            </a:r>
            <a:r>
              <a:rPr lang="en-US" sz="1200" b="0" dirty="0">
                <a:effectLst/>
                <a:latin typeface="Consolas" panose="020B0609020204030204" pitchFamily="49" charset="0"/>
              </a:rPr>
              <a:t>=$PWD/</a:t>
            </a:r>
            <a:r>
              <a:rPr lang="en-US" sz="1200" b="0" dirty="0" err="1">
                <a:effectLst/>
                <a:latin typeface="Consolas" panose="020B0609020204030204" pitchFamily="49" charset="0"/>
              </a:rPr>
              <a:t>fasta</a:t>
            </a:r>
            <a:r>
              <a:rPr lang="en-US" sz="1200" b="0" dirty="0">
                <a:effectLst/>
                <a:latin typeface="Consolas" panose="020B0609020204030204" pitchFamily="49" charset="0"/>
              </a:rPr>
              <a:t>/</a:t>
            </a:r>
            <a:r>
              <a:rPr lang="en-US" sz="1200" b="0" dirty="0" err="1">
                <a:solidFill>
                  <a:srgbClr val="FF0000"/>
                </a:solidFill>
                <a:effectLst/>
                <a:latin typeface="Consolas" panose="020B0609020204030204" pitchFamily="49" charset="0"/>
              </a:rPr>
              <a:t>ubb_multimer.fasta</a:t>
            </a:r>
            <a:r>
              <a:rPr lang="en-US" sz="1200" b="0" dirty="0">
                <a:solidFill>
                  <a:srgbClr val="FF0000"/>
                </a:solidFill>
                <a:effectLst/>
                <a:latin typeface="Consolas" panose="020B0609020204030204" pitchFamily="49" charset="0"/>
              </a:rPr>
              <a:t> </a:t>
            </a:r>
            <a:r>
              <a:rPr lang="en-US" sz="1200" b="0" dirty="0">
                <a:effectLst/>
                <a:latin typeface="Consolas" panose="020B0609020204030204" pitchFamily="49" charset="0"/>
              </a:rPr>
              <a:t>\</a:t>
            </a:r>
          </a:p>
          <a:p>
            <a:pPr marL="0" indent="0">
              <a:lnSpc>
                <a:spcPct val="90000"/>
              </a:lnSpc>
              <a:buNone/>
            </a:pPr>
            <a:r>
              <a:rPr lang="en-US" sz="1200" b="0" dirty="0">
                <a:effectLst/>
                <a:latin typeface="Consolas" panose="020B0609020204030204" pitchFamily="49" charset="0"/>
              </a:rPr>
              <a:t>    --</a:t>
            </a:r>
            <a:r>
              <a:rPr lang="en-US" sz="1200" b="0" dirty="0" err="1">
                <a:effectLst/>
                <a:latin typeface="Consolas" panose="020B0609020204030204" pitchFamily="49" charset="0"/>
              </a:rPr>
              <a:t>output_dir</a:t>
            </a:r>
            <a:r>
              <a:rPr lang="en-US" sz="1200" b="0" dirty="0">
                <a:effectLst/>
                <a:latin typeface="Consolas" panose="020B0609020204030204" pitchFamily="49" charset="0"/>
              </a:rPr>
              <a:t>=$PWD/</a:t>
            </a:r>
            <a:r>
              <a:rPr lang="en-US" sz="1200" b="0" dirty="0" err="1">
                <a:effectLst/>
                <a:latin typeface="Consolas" panose="020B0609020204030204" pitchFamily="49" charset="0"/>
              </a:rPr>
              <a:t>outdir</a:t>
            </a:r>
            <a:r>
              <a:rPr lang="en-US" sz="1200" b="0" dirty="0">
                <a:effectLst/>
                <a:latin typeface="Consolas" panose="020B0609020204030204" pitchFamily="49" charset="0"/>
              </a:rPr>
              <a:t> \</a:t>
            </a:r>
          </a:p>
          <a:p>
            <a:pPr marL="0" indent="0">
              <a:lnSpc>
                <a:spcPct val="90000"/>
              </a:lnSpc>
              <a:buNone/>
            </a:pPr>
            <a:r>
              <a:rPr lang="en-US" sz="1200" b="0" dirty="0">
                <a:effectLst/>
                <a:latin typeface="Consolas" panose="020B0609020204030204" pitchFamily="49" charset="0"/>
              </a:rPr>
              <a:t>    --</a:t>
            </a:r>
            <a:r>
              <a:rPr lang="en-US" sz="1200" b="0" dirty="0" err="1">
                <a:effectLst/>
                <a:latin typeface="Consolas" panose="020B0609020204030204" pitchFamily="49" charset="0"/>
              </a:rPr>
              <a:t>model_preset</a:t>
            </a:r>
            <a:r>
              <a:rPr lang="en-US" sz="1200" b="0" dirty="0">
                <a:effectLst/>
                <a:latin typeface="Consolas" panose="020B0609020204030204" pitchFamily="49" charset="0"/>
              </a:rPr>
              <a:t>=</a:t>
            </a:r>
            <a:r>
              <a:rPr lang="en-US" sz="1200" b="0" dirty="0">
                <a:solidFill>
                  <a:srgbClr val="FF0000"/>
                </a:solidFill>
                <a:effectLst/>
                <a:latin typeface="Consolas" panose="020B0609020204030204" pitchFamily="49" charset="0"/>
              </a:rPr>
              <a:t>multimer</a:t>
            </a:r>
            <a:r>
              <a:rPr lang="en-US" sz="1200" b="0" dirty="0">
                <a:effectLst/>
                <a:latin typeface="Consolas" panose="020B0609020204030204" pitchFamily="49" charset="0"/>
              </a:rPr>
              <a:t> \</a:t>
            </a:r>
          </a:p>
          <a:p>
            <a:pPr marL="0" indent="0">
              <a:lnSpc>
                <a:spcPct val="90000"/>
              </a:lnSpc>
              <a:buNone/>
            </a:pPr>
            <a:r>
              <a:rPr lang="en-US" sz="1200" b="0" dirty="0">
                <a:effectLst/>
                <a:latin typeface="Consolas" panose="020B0609020204030204" pitchFamily="49" charset="0"/>
              </a:rPr>
              <a:t>    --</a:t>
            </a:r>
            <a:r>
              <a:rPr lang="en-US" sz="1200" b="0" dirty="0" err="1">
                <a:effectLst/>
                <a:latin typeface="Consolas" panose="020B0609020204030204" pitchFamily="49" charset="0"/>
              </a:rPr>
              <a:t>db_preset</a:t>
            </a:r>
            <a:r>
              <a:rPr lang="en-US" sz="1200" b="0" dirty="0">
                <a:effectLst/>
                <a:latin typeface="Consolas" panose="020B0609020204030204" pitchFamily="49" charset="0"/>
              </a:rPr>
              <a:t>=</a:t>
            </a:r>
            <a:r>
              <a:rPr lang="en-US" sz="1200" b="0" dirty="0" err="1">
                <a:solidFill>
                  <a:schemeClr val="tx1"/>
                </a:solidFill>
                <a:effectLst/>
                <a:latin typeface="Consolas" panose="020B0609020204030204" pitchFamily="49" charset="0"/>
              </a:rPr>
              <a:t>reduced_dbs</a:t>
            </a:r>
            <a:r>
              <a:rPr lang="en-US" sz="1200" b="0" dirty="0">
                <a:solidFill>
                  <a:schemeClr val="tx1"/>
                </a:solidFill>
                <a:effectLst/>
                <a:latin typeface="Consolas" panose="020B0609020204030204" pitchFamily="49" charset="0"/>
              </a:rPr>
              <a:t> </a:t>
            </a:r>
            <a:r>
              <a:rPr lang="en-US" sz="1200" b="0" dirty="0">
                <a:effectLst/>
                <a:latin typeface="Consolas" panose="020B0609020204030204" pitchFamily="49" charset="0"/>
              </a:rPr>
              <a:t>\</a:t>
            </a:r>
          </a:p>
          <a:p>
            <a:pPr marL="0" indent="0">
              <a:lnSpc>
                <a:spcPct val="90000"/>
              </a:lnSpc>
              <a:buNone/>
            </a:pPr>
            <a:r>
              <a:rPr lang="en-US" sz="1200" b="0" dirty="0">
                <a:effectLst/>
                <a:latin typeface="Consolas" panose="020B0609020204030204" pitchFamily="49" charset="0"/>
              </a:rPr>
              <a:t>    --</a:t>
            </a:r>
            <a:r>
              <a:rPr lang="en-US" sz="1200" b="0" dirty="0" err="1">
                <a:effectLst/>
                <a:latin typeface="Consolas" panose="020B0609020204030204" pitchFamily="49" charset="0"/>
              </a:rPr>
              <a:t>pdb_seqres_database_path</a:t>
            </a:r>
            <a:r>
              <a:rPr lang="en-US" sz="1200" b="0" dirty="0">
                <a:effectLst/>
                <a:latin typeface="Consolas" panose="020B0609020204030204" pitchFamily="49" charset="0"/>
              </a:rPr>
              <a:t>=/data/</a:t>
            </a:r>
            <a:r>
              <a:rPr lang="en-US" sz="1200" b="0" dirty="0" err="1">
                <a:effectLst/>
                <a:latin typeface="Consolas" panose="020B0609020204030204" pitchFamily="49" charset="0"/>
              </a:rPr>
              <a:t>pdb_seqres</a:t>
            </a:r>
            <a:r>
              <a:rPr lang="en-US" sz="1200" b="0" dirty="0">
                <a:effectLst/>
                <a:latin typeface="Consolas" panose="020B0609020204030204" pitchFamily="49" charset="0"/>
              </a:rPr>
              <a:t>/pdb_seqres.txt \</a:t>
            </a:r>
          </a:p>
          <a:p>
            <a:pPr marL="0" indent="0">
              <a:lnSpc>
                <a:spcPct val="90000"/>
              </a:lnSpc>
              <a:buNone/>
            </a:pPr>
            <a:r>
              <a:rPr lang="en-US" sz="1200" b="0" dirty="0">
                <a:effectLst/>
                <a:latin typeface="Consolas" panose="020B0609020204030204" pitchFamily="49" charset="0"/>
              </a:rPr>
              <a:t>    --</a:t>
            </a:r>
            <a:r>
              <a:rPr lang="en-US" sz="1200" b="0" dirty="0" err="1">
                <a:effectLst/>
                <a:latin typeface="Consolas" panose="020B0609020204030204" pitchFamily="49" charset="0"/>
              </a:rPr>
              <a:t>uniprot_database_path</a:t>
            </a:r>
            <a:r>
              <a:rPr lang="en-US" sz="1200" b="0" dirty="0">
                <a:effectLst/>
                <a:latin typeface="Consolas" panose="020B0609020204030204" pitchFamily="49" charset="0"/>
              </a:rPr>
              <a:t>=/data/</a:t>
            </a:r>
            <a:r>
              <a:rPr lang="en-US" sz="1200" b="0" dirty="0" err="1">
                <a:effectLst/>
                <a:latin typeface="Consolas" panose="020B0609020204030204" pitchFamily="49" charset="0"/>
              </a:rPr>
              <a:t>uniprot</a:t>
            </a:r>
            <a:r>
              <a:rPr lang="en-US" sz="1200" b="0" dirty="0">
                <a:effectLst/>
                <a:latin typeface="Consolas" panose="020B0609020204030204" pitchFamily="49" charset="0"/>
              </a:rPr>
              <a:t>/</a:t>
            </a:r>
            <a:r>
              <a:rPr lang="en-US" sz="1200" b="0" dirty="0" err="1">
                <a:effectLst/>
                <a:latin typeface="Consolas" panose="020B0609020204030204" pitchFamily="49" charset="0"/>
              </a:rPr>
              <a:t>uniprot.fasta</a:t>
            </a:r>
            <a:r>
              <a:rPr lang="en-US" sz="1200" b="0" dirty="0">
                <a:effectLst/>
                <a:latin typeface="Consolas" panose="020B0609020204030204" pitchFamily="49" charset="0"/>
              </a:rPr>
              <a:t> \</a:t>
            </a:r>
          </a:p>
          <a:p>
            <a:pPr marL="0" indent="0">
              <a:lnSpc>
                <a:spcPct val="90000"/>
              </a:lnSpc>
              <a:buNone/>
            </a:pPr>
            <a:r>
              <a:rPr lang="en-US" sz="1200" b="0" dirty="0">
                <a:effectLst/>
                <a:latin typeface="Consolas" panose="020B0609020204030204" pitchFamily="49" charset="0"/>
              </a:rPr>
              <a:t>    --</a:t>
            </a:r>
            <a:r>
              <a:rPr lang="en-US" sz="1200" b="0" dirty="0" err="1">
                <a:effectLst/>
                <a:latin typeface="Consolas" panose="020B0609020204030204" pitchFamily="49" charset="0"/>
              </a:rPr>
              <a:t>small_bfd_database_path</a:t>
            </a:r>
            <a:r>
              <a:rPr lang="en-US" sz="1200" b="0" dirty="0">
                <a:effectLst/>
                <a:latin typeface="Consolas" panose="020B0609020204030204" pitchFamily="49" charset="0"/>
              </a:rPr>
              <a:t>=/data/</a:t>
            </a:r>
            <a:r>
              <a:rPr lang="en-US" sz="1200" b="0" dirty="0" err="1">
                <a:effectLst/>
                <a:latin typeface="Consolas" panose="020B0609020204030204" pitchFamily="49" charset="0"/>
              </a:rPr>
              <a:t>small_bfd</a:t>
            </a:r>
            <a:r>
              <a:rPr lang="en-US" sz="1200" b="0" dirty="0">
                <a:effectLst/>
                <a:latin typeface="Consolas" panose="020B0609020204030204" pitchFamily="49" charset="0"/>
              </a:rPr>
              <a:t>/bfd-</a:t>
            </a:r>
            <a:r>
              <a:rPr lang="en-US" sz="1200" b="0" dirty="0" err="1">
                <a:effectLst/>
                <a:latin typeface="Consolas" panose="020B0609020204030204" pitchFamily="49" charset="0"/>
              </a:rPr>
              <a:t>first_non_consensus_sequences.fasta</a:t>
            </a:r>
            <a:r>
              <a:rPr lang="en-US" sz="1200" b="0" dirty="0">
                <a:effectLst/>
                <a:latin typeface="Consolas" panose="020B0609020204030204" pitchFamily="49" charset="0"/>
              </a:rPr>
              <a:t> \</a:t>
            </a:r>
          </a:p>
          <a:p>
            <a:pPr marL="0" indent="0">
              <a:lnSpc>
                <a:spcPct val="90000"/>
              </a:lnSpc>
              <a:buNone/>
            </a:pPr>
            <a:r>
              <a:rPr lang="en-US" sz="1200" b="0" dirty="0">
                <a:effectLst/>
                <a:latin typeface="Consolas" panose="020B0609020204030204" pitchFamily="49" charset="0"/>
              </a:rPr>
              <a:t>    --</a:t>
            </a:r>
            <a:r>
              <a:rPr lang="en-US" sz="1200" b="0" dirty="0" err="1">
                <a:effectLst/>
                <a:latin typeface="Consolas" panose="020B0609020204030204" pitchFamily="49" charset="0"/>
              </a:rPr>
              <a:t>max_template_date</a:t>
            </a:r>
            <a:r>
              <a:rPr lang="en-US" sz="1200" b="0" dirty="0">
                <a:effectLst/>
                <a:latin typeface="Consolas" panose="020B0609020204030204" pitchFamily="49" charset="0"/>
              </a:rPr>
              <a:t>=</a:t>
            </a:r>
            <a:r>
              <a:rPr lang="en-US" sz="1200" b="0" dirty="0">
                <a:solidFill>
                  <a:srgbClr val="FF0000"/>
                </a:solidFill>
                <a:effectLst/>
                <a:latin typeface="Consolas" panose="020B0609020204030204" pitchFamily="49" charset="0"/>
              </a:rPr>
              <a:t>2023-04-10</a:t>
            </a:r>
            <a:r>
              <a:rPr lang="en-US" sz="1200" b="0" dirty="0">
                <a:effectLst/>
                <a:latin typeface="Consolas" panose="020B0609020204030204" pitchFamily="49" charset="0"/>
              </a:rPr>
              <a:t> \</a:t>
            </a:r>
          </a:p>
          <a:p>
            <a:pPr marL="0" indent="0">
              <a:lnSpc>
                <a:spcPct val="90000"/>
              </a:lnSpc>
              <a:buNone/>
            </a:pPr>
            <a:r>
              <a:rPr lang="en-US" sz="1200" b="0" dirty="0">
                <a:effectLst/>
                <a:latin typeface="Consolas" panose="020B0609020204030204" pitchFamily="49" charset="0"/>
              </a:rPr>
              <a:t>    --</a:t>
            </a:r>
            <a:r>
              <a:rPr lang="en-US" sz="1200" b="0" dirty="0" err="1">
                <a:effectLst/>
                <a:latin typeface="Consolas" panose="020B0609020204030204" pitchFamily="49" charset="0"/>
              </a:rPr>
              <a:t>use_gpu_relax</a:t>
            </a:r>
            <a:r>
              <a:rPr lang="en-US" sz="1200" b="0" dirty="0">
                <a:effectLst/>
                <a:latin typeface="Consolas" panose="020B0609020204030204" pitchFamily="49" charset="0"/>
              </a:rPr>
              <a:t>=True</a:t>
            </a:r>
          </a:p>
          <a:p>
            <a:pPr marL="0" indent="0">
              <a:lnSpc>
                <a:spcPct val="90000"/>
              </a:lnSpc>
              <a:buNone/>
            </a:pPr>
            <a:endParaRPr lang="en-US" sz="1200" b="0" dirty="0">
              <a:effectLst/>
              <a:latin typeface="Consolas" panose="020B0609020204030204" pitchFamily="49" charset="0"/>
            </a:endParaRPr>
          </a:p>
          <a:p>
            <a:pPr marL="0" indent="0">
              <a:lnSpc>
                <a:spcPct val="90000"/>
              </a:lnSpc>
              <a:buNone/>
            </a:pPr>
            <a:r>
              <a:rPr lang="en-US" sz="1200" b="0" dirty="0" err="1">
                <a:effectLst/>
                <a:latin typeface="Consolas" panose="020B0609020204030204" pitchFamily="49" charset="0"/>
              </a:rPr>
              <a:t>conda</a:t>
            </a:r>
            <a:r>
              <a:rPr lang="en-US" sz="1200" b="0" dirty="0">
                <a:effectLst/>
                <a:latin typeface="Consolas" panose="020B0609020204030204" pitchFamily="49" charset="0"/>
              </a:rPr>
              <a:t> run -p "/scratch/$USER/</a:t>
            </a:r>
            <a:r>
              <a:rPr lang="en-US" sz="1200" b="0" dirty="0" err="1">
                <a:effectLst/>
                <a:latin typeface="Consolas" panose="020B0609020204030204" pitchFamily="49" charset="0"/>
              </a:rPr>
              <a:t>alphafold</a:t>
            </a:r>
            <a:r>
              <a:rPr lang="en-US" sz="1200" b="0" dirty="0">
                <a:effectLst/>
                <a:latin typeface="Consolas" panose="020B0609020204030204" pitchFamily="49" charset="0"/>
              </a:rPr>
              <a:t>/</a:t>
            </a:r>
            <a:r>
              <a:rPr lang="en-US" sz="1200" b="0" dirty="0" err="1">
                <a:effectLst/>
                <a:latin typeface="Consolas" panose="020B0609020204030204" pitchFamily="49" charset="0"/>
              </a:rPr>
              <a:t>conda</a:t>
            </a:r>
            <a:r>
              <a:rPr lang="en-US" sz="1200" b="0" dirty="0">
                <a:effectLst/>
                <a:latin typeface="Consolas" panose="020B0609020204030204" pitchFamily="49" charset="0"/>
              </a:rPr>
              <a:t>/env" python $PWD/alphapickle/run_AlphaPickle.py -od </a:t>
            </a:r>
            <a:r>
              <a:rPr lang="en-US" sz="1200" b="0" dirty="0" err="1">
                <a:solidFill>
                  <a:schemeClr val="tx1"/>
                </a:solidFill>
                <a:effectLst/>
                <a:latin typeface="Consolas" panose="020B0609020204030204" pitchFamily="49" charset="0"/>
              </a:rPr>
              <a:t>outdir</a:t>
            </a:r>
            <a:r>
              <a:rPr lang="en-US" sz="1200" b="0" dirty="0">
                <a:solidFill>
                  <a:schemeClr val="tx1"/>
                </a:solidFill>
                <a:effectLst/>
                <a:latin typeface="Consolas" panose="020B0609020204030204" pitchFamily="49" charset="0"/>
              </a:rPr>
              <a:t>/</a:t>
            </a:r>
            <a:r>
              <a:rPr lang="en-US" sz="1200" b="0" dirty="0" err="1">
                <a:solidFill>
                  <a:srgbClr val="FF0000"/>
                </a:solidFill>
                <a:effectLst/>
                <a:latin typeface="Consolas" panose="020B0609020204030204" pitchFamily="49" charset="0"/>
              </a:rPr>
              <a:t>ubb</a:t>
            </a:r>
            <a:r>
              <a:rPr lang="en-US" sz="1200" dirty="0" err="1">
                <a:solidFill>
                  <a:srgbClr val="FF0000"/>
                </a:solidFill>
                <a:latin typeface="Consolas" panose="020B0609020204030204" pitchFamily="49" charset="0"/>
              </a:rPr>
              <a:t>_multimer</a:t>
            </a:r>
            <a:endParaRPr lang="en-US" sz="1200" b="0" dirty="0">
              <a:solidFill>
                <a:srgbClr val="FF0000"/>
              </a:solidFill>
              <a:effectLst/>
              <a:latin typeface="Consolas" panose="020B0609020204030204" pitchFamily="49" charset="0"/>
            </a:endParaRPr>
          </a:p>
          <a:p>
            <a:pPr marL="0" indent="0">
              <a:lnSpc>
                <a:spcPct val="90000"/>
              </a:lnSpc>
              <a:buNone/>
            </a:pPr>
            <a:r>
              <a:rPr lang="en-US" sz="1200" b="0" dirty="0" err="1">
                <a:effectLst/>
                <a:latin typeface="Consolas" panose="020B0609020204030204" pitchFamily="49" charset="0"/>
              </a:rPr>
              <a:t>conda</a:t>
            </a:r>
            <a:r>
              <a:rPr lang="en-US" sz="1200" b="0" dirty="0">
                <a:effectLst/>
                <a:latin typeface="Consolas" panose="020B0609020204030204" pitchFamily="49" charset="0"/>
              </a:rPr>
              <a:t> run -p "/scratch/$USER/</a:t>
            </a:r>
            <a:r>
              <a:rPr lang="en-US" sz="1200" b="0" dirty="0" err="1">
                <a:effectLst/>
                <a:latin typeface="Consolas" panose="020B0609020204030204" pitchFamily="49" charset="0"/>
              </a:rPr>
              <a:t>alphafold</a:t>
            </a:r>
            <a:r>
              <a:rPr lang="en-US" sz="1200" b="0" dirty="0">
                <a:effectLst/>
                <a:latin typeface="Consolas" panose="020B0609020204030204" pitchFamily="49" charset="0"/>
              </a:rPr>
              <a:t>/</a:t>
            </a:r>
            <a:r>
              <a:rPr lang="en-US" sz="1200" b="0" dirty="0" err="1">
                <a:effectLst/>
                <a:latin typeface="Consolas" panose="020B0609020204030204" pitchFamily="49" charset="0"/>
              </a:rPr>
              <a:t>conda</a:t>
            </a:r>
            <a:r>
              <a:rPr lang="en-US" sz="1200" b="0" dirty="0">
                <a:effectLst/>
                <a:latin typeface="Consolas" panose="020B0609020204030204" pitchFamily="49" charset="0"/>
              </a:rPr>
              <a:t>/env" python $PWD/sequence_coverage_plot.py --</a:t>
            </a:r>
            <a:r>
              <a:rPr lang="en-US" sz="1200" b="0" dirty="0" err="1">
                <a:effectLst/>
                <a:latin typeface="Consolas" panose="020B0609020204030204" pitchFamily="49" charset="0"/>
              </a:rPr>
              <a:t>input_dir</a:t>
            </a:r>
            <a:r>
              <a:rPr lang="en-US" sz="1200" b="0" dirty="0">
                <a:effectLst/>
                <a:latin typeface="Consolas" panose="020B0609020204030204" pitchFamily="49" charset="0"/>
              </a:rPr>
              <a:t> </a:t>
            </a:r>
            <a:r>
              <a:rPr lang="en-US" sz="1200" b="0" dirty="0" err="1">
                <a:solidFill>
                  <a:schemeClr val="tx1"/>
                </a:solidFill>
                <a:effectLst/>
                <a:latin typeface="Consolas" panose="020B0609020204030204" pitchFamily="49" charset="0"/>
              </a:rPr>
              <a:t>outdir</a:t>
            </a:r>
            <a:r>
              <a:rPr lang="en-US" sz="1200" b="0" dirty="0">
                <a:solidFill>
                  <a:schemeClr val="tx1"/>
                </a:solidFill>
                <a:effectLst/>
                <a:latin typeface="Consolas" panose="020B0609020204030204" pitchFamily="49" charset="0"/>
              </a:rPr>
              <a:t>/</a:t>
            </a:r>
            <a:r>
              <a:rPr lang="en-US" sz="1200" b="0" dirty="0" err="1">
                <a:solidFill>
                  <a:srgbClr val="FF0000"/>
                </a:solidFill>
                <a:effectLst/>
                <a:latin typeface="Consolas" panose="020B0609020204030204" pitchFamily="49" charset="0"/>
              </a:rPr>
              <a:t>ubb</a:t>
            </a:r>
            <a:r>
              <a:rPr lang="en-US" sz="1200" dirty="0" err="1">
                <a:solidFill>
                  <a:srgbClr val="FF0000"/>
                </a:solidFill>
                <a:latin typeface="Consolas" panose="020B0609020204030204" pitchFamily="49" charset="0"/>
              </a:rPr>
              <a:t>_multimer</a:t>
            </a:r>
            <a:r>
              <a:rPr lang="en-US" sz="1200" dirty="0">
                <a:solidFill>
                  <a:srgbClr val="FF0000"/>
                </a:solidFill>
                <a:latin typeface="Consolas" panose="020B0609020204030204" pitchFamily="49" charset="0"/>
              </a:rPr>
              <a:t> </a:t>
            </a:r>
            <a:r>
              <a:rPr lang="en-US" sz="1200" dirty="0">
                <a:solidFill>
                  <a:schemeClr val="tx1"/>
                </a:solidFill>
                <a:latin typeface="Consolas" panose="020B0609020204030204" pitchFamily="49" charset="0"/>
              </a:rPr>
              <a:t>\</a:t>
            </a:r>
          </a:p>
          <a:p>
            <a:pPr marL="0" indent="0">
              <a:lnSpc>
                <a:spcPct val="90000"/>
              </a:lnSpc>
              <a:buNone/>
            </a:pPr>
            <a:r>
              <a:rPr lang="en-US" sz="1200" b="0" dirty="0">
                <a:solidFill>
                  <a:srgbClr val="FF0000"/>
                </a:solidFill>
                <a:effectLst/>
                <a:latin typeface="Consolas" panose="020B0609020204030204" pitchFamily="49" charset="0"/>
              </a:rPr>
              <a:t>	</a:t>
            </a:r>
            <a:r>
              <a:rPr lang="en-US" sz="1200" b="0" dirty="0">
                <a:effectLst/>
                <a:latin typeface="Consolas" panose="020B0609020204030204" pitchFamily="49" charset="0"/>
              </a:rPr>
              <a:t>--</a:t>
            </a:r>
            <a:r>
              <a:rPr lang="en-US" sz="1200" b="0" dirty="0" err="1">
                <a:effectLst/>
                <a:latin typeface="Consolas" panose="020B0609020204030204" pitchFamily="49" charset="0"/>
              </a:rPr>
              <a:t>output_dir</a:t>
            </a:r>
            <a:r>
              <a:rPr lang="en-US" sz="1200" b="0" dirty="0">
                <a:effectLst/>
                <a:latin typeface="Consolas" panose="020B0609020204030204" pitchFamily="49" charset="0"/>
              </a:rPr>
              <a:t> </a:t>
            </a:r>
            <a:r>
              <a:rPr lang="en-US" sz="1200" b="0" dirty="0" err="1">
                <a:solidFill>
                  <a:schemeClr val="tx1"/>
                </a:solidFill>
                <a:effectLst/>
                <a:latin typeface="Consolas" panose="020B0609020204030204" pitchFamily="49" charset="0"/>
              </a:rPr>
              <a:t>outdir</a:t>
            </a:r>
            <a:r>
              <a:rPr lang="en-US" sz="1200" b="0" dirty="0">
                <a:solidFill>
                  <a:schemeClr val="tx1"/>
                </a:solidFill>
                <a:effectLst/>
                <a:latin typeface="Consolas" panose="020B0609020204030204" pitchFamily="49" charset="0"/>
              </a:rPr>
              <a:t>/</a:t>
            </a:r>
            <a:r>
              <a:rPr lang="en-US" sz="1200" b="0" dirty="0" err="1">
                <a:solidFill>
                  <a:srgbClr val="FF0000"/>
                </a:solidFill>
                <a:effectLst/>
                <a:latin typeface="Consolas" panose="020B0609020204030204" pitchFamily="49" charset="0"/>
              </a:rPr>
              <a:t>ubb</a:t>
            </a:r>
            <a:r>
              <a:rPr lang="en-US" sz="1200" dirty="0" err="1">
                <a:solidFill>
                  <a:srgbClr val="FF0000"/>
                </a:solidFill>
                <a:latin typeface="Consolas" panose="020B0609020204030204" pitchFamily="49" charset="0"/>
              </a:rPr>
              <a:t>_multimer</a:t>
            </a:r>
            <a:r>
              <a:rPr lang="en-US" sz="1200" dirty="0">
                <a:solidFill>
                  <a:srgbClr val="FF0000"/>
                </a:solidFill>
                <a:latin typeface="Consolas" panose="020B0609020204030204" pitchFamily="49" charset="0"/>
              </a:rPr>
              <a:t> </a:t>
            </a:r>
            <a:r>
              <a:rPr lang="en-US" sz="1200" b="0" dirty="0">
                <a:effectLst/>
                <a:latin typeface="Consolas" panose="020B0609020204030204" pitchFamily="49" charset="0"/>
              </a:rPr>
              <a:t>--name </a:t>
            </a:r>
            <a:r>
              <a:rPr lang="en-US" sz="1200" b="0" dirty="0" err="1">
                <a:solidFill>
                  <a:srgbClr val="FF0000"/>
                </a:solidFill>
                <a:effectLst/>
                <a:latin typeface="Consolas" panose="020B0609020204030204" pitchFamily="49" charset="0"/>
              </a:rPr>
              <a:t>ubb</a:t>
            </a:r>
            <a:r>
              <a:rPr lang="en-US" sz="1200" dirty="0" err="1">
                <a:solidFill>
                  <a:srgbClr val="FF0000"/>
                </a:solidFill>
                <a:latin typeface="Consolas" panose="020B0609020204030204" pitchFamily="49" charset="0"/>
              </a:rPr>
              <a:t>_multimer</a:t>
            </a:r>
            <a:endParaRPr lang="en-US" sz="1200" b="0" dirty="0">
              <a:solidFill>
                <a:srgbClr val="FF0000"/>
              </a:solidFill>
              <a:effectLst/>
              <a:latin typeface="Consolas" panose="020B0609020204030204" pitchFamily="49" charset="0"/>
            </a:endParaRPr>
          </a:p>
          <a:p>
            <a:pPr marL="0" indent="0">
              <a:lnSpc>
                <a:spcPct val="90000"/>
              </a:lnSpc>
              <a:buNone/>
            </a:pPr>
            <a:endParaRPr lang="en-US" sz="200" dirty="0">
              <a:solidFill>
                <a:srgbClr val="FF0000"/>
              </a:solidFill>
            </a:endParaRPr>
          </a:p>
        </p:txBody>
      </p:sp>
      <p:sp>
        <p:nvSpPr>
          <p:cNvPr id="2" name="Title 1">
            <a:extLst>
              <a:ext uri="{FF2B5EF4-FFF2-40B4-BE49-F238E27FC236}">
                <a16:creationId xmlns:a16="http://schemas.microsoft.com/office/drawing/2014/main" id="{7B642F11-B918-C2E6-8E79-8EFF1401248A}"/>
              </a:ext>
            </a:extLst>
          </p:cNvPr>
          <p:cNvSpPr>
            <a:spLocks noGrp="1"/>
          </p:cNvSpPr>
          <p:nvPr>
            <p:ph type="title"/>
          </p:nvPr>
        </p:nvSpPr>
        <p:spPr>
          <a:xfrm>
            <a:off x="6519553" y="216567"/>
            <a:ext cx="5672447" cy="1778488"/>
          </a:xfrm>
        </p:spPr>
        <p:txBody>
          <a:bodyPr>
            <a:normAutofit/>
          </a:bodyPr>
          <a:lstStyle/>
          <a:p>
            <a:r>
              <a:rPr lang="en-US" dirty="0" err="1"/>
              <a:t>Slurm</a:t>
            </a:r>
            <a:r>
              <a:rPr lang="en-US" dirty="0"/>
              <a:t> Script </a:t>
            </a:r>
            <a:br>
              <a:rPr lang="en-US" dirty="0"/>
            </a:br>
            <a:r>
              <a:rPr lang="en-US" dirty="0"/>
              <a:t>for MULTIMERS</a:t>
            </a:r>
            <a:br>
              <a:rPr lang="en-US" dirty="0"/>
            </a:br>
            <a:r>
              <a:rPr lang="en-US" dirty="0"/>
              <a:t>(Reduced databases)</a:t>
            </a:r>
          </a:p>
        </p:txBody>
      </p:sp>
    </p:spTree>
    <p:extLst>
      <p:ext uri="{BB962C8B-B14F-4D97-AF65-F5344CB8AC3E}">
        <p14:creationId xmlns:p14="http://schemas.microsoft.com/office/powerpoint/2010/main" val="28426018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9B6B7-31C1-A425-E835-6CC96F527930}"/>
              </a:ext>
            </a:extLst>
          </p:cNvPr>
          <p:cNvSpPr>
            <a:spLocks noGrp="1"/>
          </p:cNvSpPr>
          <p:nvPr>
            <p:ph type="title"/>
          </p:nvPr>
        </p:nvSpPr>
        <p:spPr/>
        <p:txBody>
          <a:bodyPr/>
          <a:lstStyle/>
          <a:p>
            <a:r>
              <a:rPr lang="en-US" dirty="0"/>
              <a:t>Multimer with </a:t>
            </a:r>
            <a:r>
              <a:rPr lang="en-US" dirty="0" err="1"/>
              <a:t>full_dbs</a:t>
            </a:r>
            <a:endParaRPr lang="en-US" dirty="0"/>
          </a:p>
        </p:txBody>
      </p:sp>
      <p:sp>
        <p:nvSpPr>
          <p:cNvPr id="7" name="Content Placeholder 6">
            <a:extLst>
              <a:ext uri="{FF2B5EF4-FFF2-40B4-BE49-F238E27FC236}">
                <a16:creationId xmlns:a16="http://schemas.microsoft.com/office/drawing/2014/main" id="{3D5ABFD8-6323-C1A9-25D3-DEF55CA67192}"/>
              </a:ext>
            </a:extLst>
          </p:cNvPr>
          <p:cNvSpPr>
            <a:spLocks noGrp="1"/>
          </p:cNvSpPr>
          <p:nvPr>
            <p:ph idx="1"/>
          </p:nvPr>
        </p:nvSpPr>
        <p:spPr/>
        <p:txBody>
          <a:bodyPr>
            <a:normAutofit fontScale="92500" lnSpcReduction="10000"/>
          </a:bodyPr>
          <a:lstStyle/>
          <a:p>
            <a:pPr marL="0" indent="0">
              <a:spcBef>
                <a:spcPts val="0"/>
              </a:spcBef>
              <a:buNone/>
            </a:pPr>
            <a:r>
              <a:rPr lang="en-US" sz="1200" dirty="0">
                <a:latin typeface="Consolas" panose="020B0609020204030204" pitchFamily="49" charset="0"/>
              </a:rPr>
              <a:t>#!/bin/bash</a:t>
            </a:r>
          </a:p>
          <a:p>
            <a:pPr marL="0" indent="0">
              <a:spcBef>
                <a:spcPts val="0"/>
              </a:spcBef>
              <a:buNone/>
            </a:pPr>
            <a:r>
              <a:rPr lang="en-US" sz="1200" dirty="0">
                <a:latin typeface="Consolas" panose="020B0609020204030204" pitchFamily="49" charset="0"/>
              </a:rPr>
              <a:t>#SBATCH -A </a:t>
            </a:r>
            <a:r>
              <a:rPr lang="en-US" sz="1200" dirty="0" err="1">
                <a:latin typeface="Consolas" panose="020B0609020204030204" pitchFamily="49" charset="0"/>
              </a:rPr>
              <a:t>rivanna</a:t>
            </a:r>
            <a:r>
              <a:rPr lang="en-US" sz="1200" dirty="0">
                <a:latin typeface="Consolas" panose="020B0609020204030204" pitchFamily="49" charset="0"/>
              </a:rPr>
              <a:t>-training      # your allocation account</a:t>
            </a:r>
          </a:p>
          <a:p>
            <a:pPr marL="0" indent="0">
              <a:spcBef>
                <a:spcPts val="0"/>
              </a:spcBef>
              <a:buNone/>
            </a:pPr>
            <a:r>
              <a:rPr lang="en-US" sz="1200" dirty="0">
                <a:latin typeface="Consolas" panose="020B0609020204030204" pitchFamily="49" charset="0"/>
              </a:rPr>
              <a:t>#SBATCH -p </a:t>
            </a:r>
            <a:r>
              <a:rPr lang="en-US" sz="1200" dirty="0" err="1">
                <a:latin typeface="Consolas" panose="020B0609020204030204" pitchFamily="49" charset="0"/>
              </a:rPr>
              <a:t>gpu</a:t>
            </a:r>
            <a:r>
              <a:rPr lang="en-US" sz="1200" dirty="0">
                <a:latin typeface="Consolas" panose="020B0609020204030204" pitchFamily="49" charset="0"/>
              </a:rPr>
              <a:t>          # partition</a:t>
            </a:r>
          </a:p>
          <a:p>
            <a:pPr marL="0" indent="0">
              <a:spcBef>
                <a:spcPts val="0"/>
              </a:spcBef>
              <a:buNone/>
            </a:pPr>
            <a:r>
              <a:rPr lang="en-US" sz="1200" dirty="0">
                <a:latin typeface="Consolas" panose="020B0609020204030204" pitchFamily="49" charset="0"/>
              </a:rPr>
              <a:t>#SBATCH --</a:t>
            </a:r>
            <a:r>
              <a:rPr lang="en-US" sz="1200" dirty="0" err="1">
                <a:latin typeface="Consolas" panose="020B0609020204030204" pitchFamily="49" charset="0"/>
              </a:rPr>
              <a:t>gres</a:t>
            </a:r>
            <a:r>
              <a:rPr lang="en-US" sz="1200" dirty="0">
                <a:latin typeface="Consolas" panose="020B0609020204030204" pitchFamily="49" charset="0"/>
              </a:rPr>
              <a:t>=gpu:1    # number of GPUs</a:t>
            </a:r>
          </a:p>
          <a:p>
            <a:pPr marL="0" indent="0">
              <a:spcBef>
                <a:spcPts val="0"/>
              </a:spcBef>
              <a:buNone/>
            </a:pPr>
            <a:r>
              <a:rPr lang="en-US" sz="1200" dirty="0">
                <a:latin typeface="Consolas" panose="020B0609020204030204" pitchFamily="49" charset="0"/>
              </a:rPr>
              <a:t>#SBATCH -C "v100|a100"  # request a V100 or A100 GPU</a:t>
            </a:r>
          </a:p>
          <a:p>
            <a:pPr marL="0" indent="0">
              <a:spcBef>
                <a:spcPts val="0"/>
              </a:spcBef>
              <a:buNone/>
            </a:pPr>
            <a:r>
              <a:rPr lang="en-US" sz="1200" dirty="0">
                <a:latin typeface="Consolas" panose="020B0609020204030204" pitchFamily="49" charset="0"/>
              </a:rPr>
              <a:t>#SBATCH -N 1            # number of nodes</a:t>
            </a:r>
          </a:p>
          <a:p>
            <a:pPr marL="0" indent="0">
              <a:spcBef>
                <a:spcPts val="0"/>
              </a:spcBef>
              <a:buNone/>
            </a:pPr>
            <a:r>
              <a:rPr lang="en-US" sz="1200" dirty="0">
                <a:latin typeface="Consolas" panose="020B0609020204030204" pitchFamily="49" charset="0"/>
              </a:rPr>
              <a:t>#SBATCH -c 8            # number of cores</a:t>
            </a:r>
          </a:p>
          <a:p>
            <a:pPr marL="0" indent="0">
              <a:spcBef>
                <a:spcPts val="0"/>
              </a:spcBef>
              <a:buNone/>
            </a:pPr>
            <a:r>
              <a:rPr lang="en-US" sz="1200" dirty="0">
                <a:latin typeface="Consolas" panose="020B0609020204030204" pitchFamily="49" charset="0"/>
              </a:rPr>
              <a:t>#SBATCH -t 10:00:00     # time</a:t>
            </a:r>
          </a:p>
          <a:p>
            <a:pPr marL="0" indent="0">
              <a:spcBef>
                <a:spcPts val="0"/>
              </a:spcBef>
              <a:buNone/>
            </a:pPr>
            <a:endParaRPr lang="en-US" sz="1200" dirty="0">
              <a:latin typeface="Consolas" panose="020B0609020204030204" pitchFamily="49" charset="0"/>
            </a:endParaRPr>
          </a:p>
          <a:p>
            <a:pPr marL="0" indent="0">
              <a:spcBef>
                <a:spcPts val="0"/>
              </a:spcBef>
              <a:buNone/>
            </a:pPr>
            <a:r>
              <a:rPr lang="en-US" sz="1200" dirty="0">
                <a:latin typeface="Consolas" panose="020B0609020204030204" pitchFamily="49" charset="0"/>
              </a:rPr>
              <a:t>module purge</a:t>
            </a:r>
          </a:p>
          <a:p>
            <a:pPr marL="0" indent="0">
              <a:spcBef>
                <a:spcPts val="0"/>
              </a:spcBef>
              <a:buNone/>
            </a:pPr>
            <a:r>
              <a:rPr lang="en-US" sz="1200" dirty="0">
                <a:latin typeface="Consolas" panose="020B0609020204030204" pitchFamily="49" charset="0"/>
              </a:rPr>
              <a:t>module load singularity </a:t>
            </a:r>
            <a:r>
              <a:rPr lang="en-US" sz="1200" dirty="0" err="1">
                <a:latin typeface="Consolas" panose="020B0609020204030204" pitchFamily="49" charset="0"/>
              </a:rPr>
              <a:t>alphafold</a:t>
            </a:r>
            <a:endParaRPr lang="en-US" sz="1200" dirty="0">
              <a:latin typeface="Consolas" panose="020B0609020204030204" pitchFamily="49" charset="0"/>
            </a:endParaRPr>
          </a:p>
          <a:p>
            <a:pPr marL="0" indent="0">
              <a:spcBef>
                <a:spcPts val="0"/>
              </a:spcBef>
              <a:buNone/>
            </a:pPr>
            <a:r>
              <a:rPr lang="en-US" sz="1200" dirty="0">
                <a:latin typeface="Consolas" panose="020B0609020204030204" pitchFamily="49" charset="0"/>
              </a:rPr>
              <a:t>module load anaconda</a:t>
            </a:r>
          </a:p>
          <a:p>
            <a:pPr marL="0" indent="0">
              <a:spcBef>
                <a:spcPts val="0"/>
              </a:spcBef>
              <a:buNone/>
            </a:pPr>
            <a:endParaRPr lang="en-US" sz="1200" dirty="0">
              <a:latin typeface="Consolas" panose="020B0609020204030204" pitchFamily="49" charset="0"/>
            </a:endParaRPr>
          </a:p>
          <a:p>
            <a:pPr marL="0" indent="0">
              <a:spcBef>
                <a:spcPts val="0"/>
              </a:spcBef>
              <a:buNone/>
            </a:pPr>
            <a:r>
              <a:rPr lang="en-US" sz="1200" dirty="0">
                <a:latin typeface="Consolas" panose="020B0609020204030204" pitchFamily="49" charset="0"/>
              </a:rPr>
              <a:t>run --</a:t>
            </a:r>
            <a:r>
              <a:rPr lang="en-US" sz="1200" dirty="0" err="1">
                <a:latin typeface="Consolas" panose="020B0609020204030204" pitchFamily="49" charset="0"/>
              </a:rPr>
              <a:t>fasta_paths</a:t>
            </a:r>
            <a:r>
              <a:rPr lang="en-US" sz="1200" dirty="0">
                <a:latin typeface="Consolas" panose="020B0609020204030204" pitchFamily="49" charset="0"/>
              </a:rPr>
              <a:t>=$PWD/</a:t>
            </a:r>
            <a:r>
              <a:rPr lang="en-US" sz="1200" dirty="0" err="1">
                <a:latin typeface="Consolas" panose="020B0609020204030204" pitchFamily="49" charset="0"/>
              </a:rPr>
              <a:t>fasta</a:t>
            </a:r>
            <a:r>
              <a:rPr lang="en-US" sz="1200" dirty="0">
                <a:latin typeface="Consolas" panose="020B0609020204030204" pitchFamily="49" charset="0"/>
              </a:rPr>
              <a:t>/</a:t>
            </a:r>
            <a:r>
              <a:rPr lang="en-US" sz="1200" dirty="0" err="1">
                <a:latin typeface="Consolas" panose="020B0609020204030204" pitchFamily="49" charset="0"/>
              </a:rPr>
              <a:t>ubb_multimer.fasta</a:t>
            </a:r>
            <a:r>
              <a:rPr lang="en-US" sz="1200" dirty="0">
                <a:latin typeface="Consolas" panose="020B0609020204030204" pitchFamily="49" charset="0"/>
              </a:rPr>
              <a:t> \</a:t>
            </a:r>
          </a:p>
          <a:p>
            <a:pPr marL="0" indent="0">
              <a:spcBef>
                <a:spcPts val="0"/>
              </a:spcBef>
              <a:buNone/>
            </a:pPr>
            <a:r>
              <a:rPr lang="en-US" sz="1200" dirty="0">
                <a:latin typeface="Consolas" panose="020B0609020204030204" pitchFamily="49" charset="0"/>
              </a:rPr>
              <a:t>    --</a:t>
            </a:r>
            <a:r>
              <a:rPr lang="en-US" sz="1200" dirty="0" err="1">
                <a:latin typeface="Consolas" panose="020B0609020204030204" pitchFamily="49" charset="0"/>
              </a:rPr>
              <a:t>output_dir</a:t>
            </a:r>
            <a:r>
              <a:rPr lang="en-US" sz="1200" dirty="0">
                <a:latin typeface="Consolas" panose="020B0609020204030204" pitchFamily="49" charset="0"/>
              </a:rPr>
              <a:t>=$PWD/</a:t>
            </a:r>
            <a:r>
              <a:rPr lang="en-US" sz="1200" dirty="0" err="1">
                <a:latin typeface="Consolas" panose="020B0609020204030204" pitchFamily="49" charset="0"/>
              </a:rPr>
              <a:t>outdir</a:t>
            </a:r>
            <a:r>
              <a:rPr lang="en-US" sz="1200" dirty="0">
                <a:latin typeface="Consolas" panose="020B0609020204030204" pitchFamily="49" charset="0"/>
              </a:rPr>
              <a:t> \</a:t>
            </a:r>
          </a:p>
          <a:p>
            <a:pPr marL="0" indent="0">
              <a:spcBef>
                <a:spcPts val="0"/>
              </a:spcBef>
              <a:buNone/>
            </a:pPr>
            <a:r>
              <a:rPr lang="en-US" sz="1200" dirty="0">
                <a:latin typeface="Consolas" panose="020B0609020204030204" pitchFamily="49" charset="0"/>
              </a:rPr>
              <a:t>    --</a:t>
            </a:r>
            <a:r>
              <a:rPr lang="en-US" sz="1200" dirty="0" err="1">
                <a:latin typeface="Consolas" panose="020B0609020204030204" pitchFamily="49" charset="0"/>
              </a:rPr>
              <a:t>model_preset</a:t>
            </a:r>
            <a:r>
              <a:rPr lang="en-US" sz="1200" dirty="0">
                <a:latin typeface="Consolas" panose="020B0609020204030204" pitchFamily="49" charset="0"/>
              </a:rPr>
              <a:t>=multimer \</a:t>
            </a:r>
          </a:p>
          <a:p>
            <a:pPr marL="0" indent="0">
              <a:spcBef>
                <a:spcPts val="0"/>
              </a:spcBef>
              <a:buNone/>
            </a:pPr>
            <a:r>
              <a:rPr lang="en-US" sz="1200" dirty="0">
                <a:latin typeface="Consolas" panose="020B0609020204030204" pitchFamily="49" charset="0"/>
              </a:rPr>
              <a:t>    --</a:t>
            </a:r>
            <a:r>
              <a:rPr lang="en-US" sz="1200" dirty="0" err="1">
                <a:latin typeface="Consolas" panose="020B0609020204030204" pitchFamily="49" charset="0"/>
              </a:rPr>
              <a:t>db_preset</a:t>
            </a:r>
            <a:r>
              <a:rPr lang="en-US" sz="1200" dirty="0">
                <a:latin typeface="Consolas" panose="020B0609020204030204" pitchFamily="49" charset="0"/>
              </a:rPr>
              <a:t>=</a:t>
            </a:r>
            <a:r>
              <a:rPr lang="en-US" sz="1200" dirty="0" err="1">
                <a:latin typeface="Consolas" panose="020B0609020204030204" pitchFamily="49" charset="0"/>
              </a:rPr>
              <a:t>full_dbs</a:t>
            </a:r>
            <a:r>
              <a:rPr lang="en-US" sz="1200" dirty="0">
                <a:latin typeface="Consolas" panose="020B0609020204030204" pitchFamily="49" charset="0"/>
              </a:rPr>
              <a:t> \</a:t>
            </a:r>
          </a:p>
          <a:p>
            <a:pPr marL="0" indent="0">
              <a:spcBef>
                <a:spcPts val="0"/>
              </a:spcBef>
              <a:buNone/>
            </a:pPr>
            <a:r>
              <a:rPr lang="en-US" sz="1200" dirty="0">
                <a:latin typeface="Consolas" panose="020B0609020204030204" pitchFamily="49" charset="0"/>
              </a:rPr>
              <a:t>    --</a:t>
            </a:r>
            <a:r>
              <a:rPr lang="en-US" sz="1200" dirty="0" err="1">
                <a:latin typeface="Consolas" panose="020B0609020204030204" pitchFamily="49" charset="0"/>
              </a:rPr>
              <a:t>pdb_seqres_database_path</a:t>
            </a:r>
            <a:r>
              <a:rPr lang="en-US" sz="1200" dirty="0">
                <a:latin typeface="Consolas" panose="020B0609020204030204" pitchFamily="49" charset="0"/>
              </a:rPr>
              <a:t>=/data/</a:t>
            </a:r>
            <a:r>
              <a:rPr lang="en-US" sz="1200" dirty="0" err="1">
                <a:latin typeface="Consolas" panose="020B0609020204030204" pitchFamily="49" charset="0"/>
              </a:rPr>
              <a:t>pdb_seqres</a:t>
            </a:r>
            <a:r>
              <a:rPr lang="en-US" sz="1200" dirty="0">
                <a:latin typeface="Consolas" panose="020B0609020204030204" pitchFamily="49" charset="0"/>
              </a:rPr>
              <a:t>/pdb_seqres.txt \</a:t>
            </a:r>
          </a:p>
          <a:p>
            <a:pPr marL="0" indent="0">
              <a:spcBef>
                <a:spcPts val="0"/>
              </a:spcBef>
              <a:buNone/>
            </a:pPr>
            <a:r>
              <a:rPr lang="en-US" sz="1200" dirty="0">
                <a:latin typeface="Consolas" panose="020B0609020204030204" pitchFamily="49" charset="0"/>
              </a:rPr>
              <a:t>    --</a:t>
            </a:r>
            <a:r>
              <a:rPr lang="en-US" sz="1200" dirty="0" err="1">
                <a:latin typeface="Consolas" panose="020B0609020204030204" pitchFamily="49" charset="0"/>
              </a:rPr>
              <a:t>uniprot_database_path</a:t>
            </a:r>
            <a:r>
              <a:rPr lang="en-US" sz="1200" dirty="0">
                <a:latin typeface="Consolas" panose="020B0609020204030204" pitchFamily="49" charset="0"/>
              </a:rPr>
              <a:t>=/data/</a:t>
            </a:r>
            <a:r>
              <a:rPr lang="en-US" sz="1200" dirty="0" err="1">
                <a:latin typeface="Consolas" panose="020B0609020204030204" pitchFamily="49" charset="0"/>
              </a:rPr>
              <a:t>uniprot</a:t>
            </a:r>
            <a:r>
              <a:rPr lang="en-US" sz="1200" dirty="0">
                <a:latin typeface="Consolas" panose="020B0609020204030204" pitchFamily="49" charset="0"/>
              </a:rPr>
              <a:t>/</a:t>
            </a:r>
            <a:r>
              <a:rPr lang="en-US" sz="1200" dirty="0" err="1">
                <a:latin typeface="Consolas" panose="020B0609020204030204" pitchFamily="49" charset="0"/>
              </a:rPr>
              <a:t>uniprot.fasta</a:t>
            </a:r>
            <a:r>
              <a:rPr lang="en-US" sz="1200" dirty="0">
                <a:latin typeface="Consolas" panose="020B0609020204030204" pitchFamily="49" charset="0"/>
              </a:rPr>
              <a:t> \</a:t>
            </a:r>
          </a:p>
          <a:p>
            <a:pPr marL="0" indent="0">
              <a:spcBef>
                <a:spcPts val="0"/>
              </a:spcBef>
              <a:buNone/>
            </a:pPr>
            <a:r>
              <a:rPr lang="en-US" sz="1200" dirty="0">
                <a:latin typeface="Consolas" panose="020B0609020204030204" pitchFamily="49" charset="0"/>
              </a:rPr>
              <a:t>    --</a:t>
            </a:r>
            <a:r>
              <a:rPr lang="en-US" sz="1200" dirty="0" err="1">
                <a:latin typeface="Consolas" panose="020B0609020204030204" pitchFamily="49" charset="0"/>
              </a:rPr>
              <a:t>bfd_database_path</a:t>
            </a:r>
            <a:r>
              <a:rPr lang="en-US" sz="1200" dirty="0">
                <a:latin typeface="Consolas" panose="020B0609020204030204" pitchFamily="49" charset="0"/>
              </a:rPr>
              <a:t>=/data/bfd/bfd_metaclust_clu_complete_id30_c90_final_seq.sorted_opt \</a:t>
            </a:r>
          </a:p>
          <a:p>
            <a:pPr marL="0" indent="0">
              <a:spcBef>
                <a:spcPts val="0"/>
              </a:spcBef>
              <a:buNone/>
            </a:pPr>
            <a:r>
              <a:rPr lang="en-US" sz="1200" dirty="0">
                <a:latin typeface="Consolas" panose="020B0609020204030204" pitchFamily="49" charset="0"/>
              </a:rPr>
              <a:t>    --uniref30_database_path=/data/uniref30/UniRef30_2021_03 \</a:t>
            </a:r>
          </a:p>
          <a:p>
            <a:pPr marL="0" indent="0">
              <a:spcBef>
                <a:spcPts val="0"/>
              </a:spcBef>
              <a:buNone/>
            </a:pPr>
            <a:r>
              <a:rPr lang="en-US" sz="1200" dirty="0">
                <a:latin typeface="Consolas" panose="020B0609020204030204" pitchFamily="49" charset="0"/>
              </a:rPr>
              <a:t>    --</a:t>
            </a:r>
            <a:r>
              <a:rPr lang="en-US" sz="1200" dirty="0" err="1">
                <a:latin typeface="Consolas" panose="020B0609020204030204" pitchFamily="49" charset="0"/>
              </a:rPr>
              <a:t>max_template_date</a:t>
            </a:r>
            <a:r>
              <a:rPr lang="en-US" sz="1200" dirty="0">
                <a:latin typeface="Consolas" panose="020B0609020204030204" pitchFamily="49" charset="0"/>
              </a:rPr>
              <a:t>=2023-04-10 \</a:t>
            </a:r>
          </a:p>
          <a:p>
            <a:pPr marL="0" indent="0">
              <a:spcBef>
                <a:spcPts val="0"/>
              </a:spcBef>
              <a:buNone/>
            </a:pPr>
            <a:r>
              <a:rPr lang="en-US" sz="1200" dirty="0">
                <a:latin typeface="Consolas" panose="020B0609020204030204" pitchFamily="49" charset="0"/>
              </a:rPr>
              <a:t>    --</a:t>
            </a:r>
            <a:r>
              <a:rPr lang="en-US" sz="1200" dirty="0" err="1">
                <a:latin typeface="Consolas" panose="020B0609020204030204" pitchFamily="49" charset="0"/>
              </a:rPr>
              <a:t>use_gpu_relax</a:t>
            </a:r>
            <a:r>
              <a:rPr lang="en-US" sz="1200" dirty="0">
                <a:latin typeface="Consolas" panose="020B0609020204030204" pitchFamily="49" charset="0"/>
              </a:rPr>
              <a:t>=True</a:t>
            </a:r>
          </a:p>
          <a:p>
            <a:pPr marL="0" indent="0">
              <a:spcBef>
                <a:spcPts val="0"/>
              </a:spcBef>
              <a:buNone/>
            </a:pPr>
            <a:r>
              <a:rPr lang="en-US" sz="1200" dirty="0">
                <a:latin typeface="Consolas" panose="020B0609020204030204" pitchFamily="49" charset="0"/>
              </a:rPr>
              <a:t>	</a:t>
            </a:r>
          </a:p>
          <a:p>
            <a:pPr marL="0" indent="0">
              <a:spcBef>
                <a:spcPts val="0"/>
              </a:spcBef>
              <a:buNone/>
            </a:pPr>
            <a:r>
              <a:rPr lang="en-US" sz="1200" dirty="0" err="1">
                <a:latin typeface="Consolas" panose="020B0609020204030204" pitchFamily="49" charset="0"/>
              </a:rPr>
              <a:t>conda</a:t>
            </a:r>
            <a:r>
              <a:rPr lang="en-US" sz="1200" dirty="0">
                <a:latin typeface="Consolas" panose="020B0609020204030204" pitchFamily="49" charset="0"/>
              </a:rPr>
              <a:t> run -p "/scratch/$USER/</a:t>
            </a:r>
            <a:r>
              <a:rPr lang="en-US" sz="1200" dirty="0" err="1">
                <a:latin typeface="Consolas" panose="020B0609020204030204" pitchFamily="49" charset="0"/>
              </a:rPr>
              <a:t>alphafold</a:t>
            </a:r>
            <a:r>
              <a:rPr lang="en-US" sz="1200" dirty="0">
                <a:latin typeface="Consolas" panose="020B0609020204030204" pitchFamily="49" charset="0"/>
              </a:rPr>
              <a:t>/</a:t>
            </a:r>
            <a:r>
              <a:rPr lang="en-US" sz="1200" dirty="0" err="1">
                <a:latin typeface="Consolas" panose="020B0609020204030204" pitchFamily="49" charset="0"/>
              </a:rPr>
              <a:t>conda</a:t>
            </a:r>
            <a:r>
              <a:rPr lang="en-US" sz="1200" dirty="0">
                <a:latin typeface="Consolas" panose="020B0609020204030204" pitchFamily="49" charset="0"/>
              </a:rPr>
              <a:t>/env" python $PWD/alphapickle/run_AlphaPickle.py \</a:t>
            </a:r>
          </a:p>
          <a:p>
            <a:pPr marL="0" indent="0">
              <a:spcBef>
                <a:spcPts val="0"/>
              </a:spcBef>
              <a:buNone/>
            </a:pPr>
            <a:r>
              <a:rPr lang="en-US" sz="1200" dirty="0">
                <a:latin typeface="Consolas" panose="020B0609020204030204" pitchFamily="49" charset="0"/>
              </a:rPr>
              <a:t>	-od </a:t>
            </a:r>
            <a:r>
              <a:rPr lang="en-US" sz="1200" dirty="0" err="1">
                <a:latin typeface="Consolas" panose="020B0609020204030204" pitchFamily="49" charset="0"/>
              </a:rPr>
              <a:t>outdir</a:t>
            </a:r>
            <a:r>
              <a:rPr lang="en-US" sz="1200" dirty="0">
                <a:latin typeface="Consolas" panose="020B0609020204030204" pitchFamily="49" charset="0"/>
              </a:rPr>
              <a:t>/</a:t>
            </a:r>
            <a:r>
              <a:rPr lang="en-US" sz="1200" dirty="0" err="1">
                <a:latin typeface="Consolas" panose="020B0609020204030204" pitchFamily="49" charset="0"/>
              </a:rPr>
              <a:t>ubb_multimer</a:t>
            </a:r>
            <a:endParaRPr lang="en-US" sz="1200" dirty="0">
              <a:latin typeface="Consolas" panose="020B0609020204030204" pitchFamily="49" charset="0"/>
            </a:endParaRPr>
          </a:p>
          <a:p>
            <a:pPr marL="0" indent="0">
              <a:spcBef>
                <a:spcPts val="0"/>
              </a:spcBef>
              <a:buNone/>
            </a:pPr>
            <a:r>
              <a:rPr lang="en-US" sz="1200" dirty="0" err="1">
                <a:latin typeface="Consolas" panose="020B0609020204030204" pitchFamily="49" charset="0"/>
              </a:rPr>
              <a:t>conda</a:t>
            </a:r>
            <a:r>
              <a:rPr lang="en-US" sz="1200" dirty="0">
                <a:latin typeface="Consolas" panose="020B0609020204030204" pitchFamily="49" charset="0"/>
              </a:rPr>
              <a:t> run -p "/scratch/$USER/</a:t>
            </a:r>
            <a:r>
              <a:rPr lang="en-US" sz="1200" dirty="0" err="1">
                <a:latin typeface="Consolas" panose="020B0609020204030204" pitchFamily="49" charset="0"/>
              </a:rPr>
              <a:t>alphafold</a:t>
            </a:r>
            <a:r>
              <a:rPr lang="en-US" sz="1200" dirty="0">
                <a:latin typeface="Consolas" panose="020B0609020204030204" pitchFamily="49" charset="0"/>
              </a:rPr>
              <a:t>/</a:t>
            </a:r>
            <a:r>
              <a:rPr lang="en-US" sz="1200" dirty="0" err="1">
                <a:latin typeface="Consolas" panose="020B0609020204030204" pitchFamily="49" charset="0"/>
              </a:rPr>
              <a:t>conda</a:t>
            </a:r>
            <a:r>
              <a:rPr lang="en-US" sz="1200" dirty="0">
                <a:latin typeface="Consolas" panose="020B0609020204030204" pitchFamily="49" charset="0"/>
              </a:rPr>
              <a:t>/env" python $PWD/sequence_coverage_plot.py \</a:t>
            </a:r>
          </a:p>
          <a:p>
            <a:pPr marL="0" indent="0">
              <a:spcBef>
                <a:spcPts val="0"/>
              </a:spcBef>
              <a:buNone/>
            </a:pPr>
            <a:r>
              <a:rPr lang="en-US" sz="1200" dirty="0">
                <a:latin typeface="Consolas" panose="020B0609020204030204" pitchFamily="49" charset="0"/>
              </a:rPr>
              <a:t>	--</a:t>
            </a:r>
            <a:r>
              <a:rPr lang="en-US" sz="1200" dirty="0" err="1">
                <a:latin typeface="Consolas" panose="020B0609020204030204" pitchFamily="49" charset="0"/>
              </a:rPr>
              <a:t>input_dir</a:t>
            </a:r>
            <a:r>
              <a:rPr lang="en-US" sz="1200" dirty="0">
                <a:latin typeface="Consolas" panose="020B0609020204030204" pitchFamily="49" charset="0"/>
              </a:rPr>
              <a:t> </a:t>
            </a:r>
            <a:r>
              <a:rPr lang="en-US" sz="1200" dirty="0" err="1">
                <a:latin typeface="Consolas" panose="020B0609020204030204" pitchFamily="49" charset="0"/>
              </a:rPr>
              <a:t>outdir</a:t>
            </a:r>
            <a:r>
              <a:rPr lang="en-US" sz="1200" dirty="0">
                <a:latin typeface="Consolas" panose="020B0609020204030204" pitchFamily="49" charset="0"/>
              </a:rPr>
              <a:t>/</a:t>
            </a:r>
            <a:r>
              <a:rPr lang="en-US" sz="1200" dirty="0" err="1">
                <a:latin typeface="Consolas" panose="020B0609020204030204" pitchFamily="49" charset="0"/>
              </a:rPr>
              <a:t>ubb_multimer</a:t>
            </a:r>
            <a:r>
              <a:rPr lang="en-US" sz="1200" dirty="0">
                <a:latin typeface="Consolas" panose="020B0609020204030204" pitchFamily="49" charset="0"/>
              </a:rPr>
              <a:t> --</a:t>
            </a:r>
            <a:r>
              <a:rPr lang="en-US" sz="1200" dirty="0" err="1">
                <a:latin typeface="Consolas" panose="020B0609020204030204" pitchFamily="49" charset="0"/>
              </a:rPr>
              <a:t>output_dir</a:t>
            </a:r>
            <a:r>
              <a:rPr lang="en-US" sz="1200" dirty="0">
                <a:latin typeface="Consolas" panose="020B0609020204030204" pitchFamily="49" charset="0"/>
              </a:rPr>
              <a:t> </a:t>
            </a:r>
            <a:r>
              <a:rPr lang="en-US" sz="1200" dirty="0" err="1">
                <a:latin typeface="Consolas" panose="020B0609020204030204" pitchFamily="49" charset="0"/>
              </a:rPr>
              <a:t>outdir</a:t>
            </a:r>
            <a:r>
              <a:rPr lang="en-US" sz="1200" dirty="0">
                <a:latin typeface="Consolas" panose="020B0609020204030204" pitchFamily="49" charset="0"/>
              </a:rPr>
              <a:t>/</a:t>
            </a:r>
            <a:r>
              <a:rPr lang="en-US" sz="1200" dirty="0" err="1">
                <a:latin typeface="Consolas" panose="020B0609020204030204" pitchFamily="49" charset="0"/>
              </a:rPr>
              <a:t>ubb_multimer</a:t>
            </a:r>
            <a:r>
              <a:rPr lang="en-US" sz="1200" dirty="0">
                <a:latin typeface="Consolas" panose="020B0609020204030204" pitchFamily="49" charset="0"/>
              </a:rPr>
              <a:t> --name </a:t>
            </a:r>
            <a:r>
              <a:rPr lang="en-US" sz="1200" dirty="0" err="1">
                <a:latin typeface="Consolas" panose="020B0609020204030204" pitchFamily="49" charset="0"/>
              </a:rPr>
              <a:t>ubb_multimer</a:t>
            </a:r>
            <a:endParaRPr lang="en-US" sz="1200" dirty="0">
              <a:latin typeface="Consolas" panose="020B0609020204030204" pitchFamily="49" charset="0"/>
            </a:endParaRPr>
          </a:p>
        </p:txBody>
      </p:sp>
    </p:spTree>
    <p:extLst>
      <p:ext uri="{BB962C8B-B14F-4D97-AF65-F5344CB8AC3E}">
        <p14:creationId xmlns:p14="http://schemas.microsoft.com/office/powerpoint/2010/main" val="17048344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9B6B7-31C1-A425-E835-6CC96F527930}"/>
              </a:ext>
            </a:extLst>
          </p:cNvPr>
          <p:cNvSpPr>
            <a:spLocks noGrp="1"/>
          </p:cNvSpPr>
          <p:nvPr>
            <p:ph type="title"/>
          </p:nvPr>
        </p:nvSpPr>
        <p:spPr/>
        <p:txBody>
          <a:bodyPr/>
          <a:lstStyle/>
          <a:p>
            <a:r>
              <a:rPr lang="en-US" dirty="0" err="1"/>
              <a:t>Monomer_PTM</a:t>
            </a:r>
            <a:r>
              <a:rPr lang="en-US" dirty="0"/>
              <a:t> with </a:t>
            </a:r>
            <a:r>
              <a:rPr lang="en-US" dirty="0" err="1"/>
              <a:t>Reduced_dbs</a:t>
            </a:r>
            <a:endParaRPr lang="en-US" dirty="0"/>
          </a:p>
        </p:txBody>
      </p:sp>
      <p:sp>
        <p:nvSpPr>
          <p:cNvPr id="3" name="Content Placeholder 2">
            <a:extLst>
              <a:ext uri="{FF2B5EF4-FFF2-40B4-BE49-F238E27FC236}">
                <a16:creationId xmlns:a16="http://schemas.microsoft.com/office/drawing/2014/main" id="{739E728A-4BC4-AA97-C6DE-F34D3DB977A9}"/>
              </a:ext>
            </a:extLst>
          </p:cNvPr>
          <p:cNvSpPr>
            <a:spLocks noGrp="1"/>
          </p:cNvSpPr>
          <p:nvPr>
            <p:ph idx="1"/>
          </p:nvPr>
        </p:nvSpPr>
        <p:spPr/>
        <p:txBody>
          <a:bodyPr>
            <a:normAutofit fontScale="62500" lnSpcReduction="20000"/>
          </a:bodyPr>
          <a:lstStyle/>
          <a:p>
            <a:pPr marL="0" indent="0">
              <a:spcBef>
                <a:spcPts val="0"/>
              </a:spcBef>
              <a:buNone/>
            </a:pPr>
            <a:r>
              <a:rPr lang="en-US" dirty="0">
                <a:latin typeface="Consolas" panose="020B0609020204030204" pitchFamily="49" charset="0"/>
              </a:rPr>
              <a:t>#!/bin/bash</a:t>
            </a:r>
          </a:p>
          <a:p>
            <a:pPr marL="0" indent="0">
              <a:spcBef>
                <a:spcPts val="0"/>
              </a:spcBef>
              <a:buNone/>
            </a:pPr>
            <a:r>
              <a:rPr lang="en-US" dirty="0">
                <a:latin typeface="Consolas" panose="020B0609020204030204" pitchFamily="49" charset="0"/>
              </a:rPr>
              <a:t>#SBATCH -A </a:t>
            </a:r>
            <a:r>
              <a:rPr lang="en-US" dirty="0" err="1">
                <a:latin typeface="Consolas" panose="020B0609020204030204" pitchFamily="49" charset="0"/>
              </a:rPr>
              <a:t>rivanna</a:t>
            </a:r>
            <a:r>
              <a:rPr lang="en-US" dirty="0">
                <a:latin typeface="Consolas" panose="020B0609020204030204" pitchFamily="49" charset="0"/>
              </a:rPr>
              <a:t>-training      # your allocation account</a:t>
            </a:r>
          </a:p>
          <a:p>
            <a:pPr marL="0" indent="0">
              <a:spcBef>
                <a:spcPts val="0"/>
              </a:spcBef>
              <a:buNone/>
            </a:pPr>
            <a:r>
              <a:rPr lang="en-US" dirty="0">
                <a:latin typeface="Consolas" panose="020B0609020204030204" pitchFamily="49" charset="0"/>
              </a:rPr>
              <a:t>#SBATCH -p </a:t>
            </a:r>
            <a:r>
              <a:rPr lang="en-US" dirty="0" err="1">
                <a:latin typeface="Consolas" panose="020B0609020204030204" pitchFamily="49" charset="0"/>
              </a:rPr>
              <a:t>gpu</a:t>
            </a:r>
            <a:r>
              <a:rPr lang="en-US" dirty="0">
                <a:latin typeface="Consolas" panose="020B0609020204030204" pitchFamily="49" charset="0"/>
              </a:rPr>
              <a:t>          # partition</a:t>
            </a:r>
          </a:p>
          <a:p>
            <a:pPr marL="0" indent="0">
              <a:spcBef>
                <a:spcPts val="0"/>
              </a:spcBef>
              <a:buNone/>
            </a:pPr>
            <a:r>
              <a:rPr lang="en-US" dirty="0">
                <a:latin typeface="Consolas" panose="020B0609020204030204" pitchFamily="49" charset="0"/>
              </a:rPr>
              <a:t>#SBATCH --</a:t>
            </a:r>
            <a:r>
              <a:rPr lang="en-US" dirty="0" err="1">
                <a:latin typeface="Consolas" panose="020B0609020204030204" pitchFamily="49" charset="0"/>
              </a:rPr>
              <a:t>gres</a:t>
            </a:r>
            <a:r>
              <a:rPr lang="en-US" dirty="0">
                <a:latin typeface="Consolas" panose="020B0609020204030204" pitchFamily="49" charset="0"/>
              </a:rPr>
              <a:t>=gpu:1    # number of GPUs</a:t>
            </a:r>
          </a:p>
          <a:p>
            <a:pPr marL="0" indent="0">
              <a:spcBef>
                <a:spcPts val="0"/>
              </a:spcBef>
              <a:buNone/>
            </a:pPr>
            <a:r>
              <a:rPr lang="en-US" dirty="0">
                <a:latin typeface="Consolas" panose="020B0609020204030204" pitchFamily="49" charset="0"/>
              </a:rPr>
              <a:t>#SBATCH -C "v100|a100"  # request a V100 or A100 GPU</a:t>
            </a:r>
          </a:p>
          <a:p>
            <a:pPr marL="0" indent="0">
              <a:spcBef>
                <a:spcPts val="0"/>
              </a:spcBef>
              <a:buNone/>
            </a:pPr>
            <a:r>
              <a:rPr lang="en-US" dirty="0">
                <a:latin typeface="Consolas" panose="020B0609020204030204" pitchFamily="49" charset="0"/>
              </a:rPr>
              <a:t>#SBATCH -N 1            # number of nodes</a:t>
            </a:r>
          </a:p>
          <a:p>
            <a:pPr marL="0" indent="0">
              <a:spcBef>
                <a:spcPts val="0"/>
              </a:spcBef>
              <a:buNone/>
            </a:pPr>
            <a:r>
              <a:rPr lang="en-US" dirty="0">
                <a:latin typeface="Consolas" panose="020B0609020204030204" pitchFamily="49" charset="0"/>
              </a:rPr>
              <a:t>#SBATCH -c 8            # number of cores</a:t>
            </a:r>
          </a:p>
          <a:p>
            <a:pPr marL="0" indent="0">
              <a:spcBef>
                <a:spcPts val="0"/>
              </a:spcBef>
              <a:buNone/>
            </a:pPr>
            <a:r>
              <a:rPr lang="en-US" dirty="0">
                <a:latin typeface="Consolas" panose="020B0609020204030204" pitchFamily="49" charset="0"/>
              </a:rPr>
              <a:t>#SBATCH -t 10:00:00     # time</a:t>
            </a:r>
          </a:p>
          <a:p>
            <a:pPr marL="0" indent="0">
              <a:spcBef>
                <a:spcPts val="0"/>
              </a:spcBef>
              <a:buNone/>
            </a:pPr>
            <a:endParaRPr lang="en-US" dirty="0">
              <a:latin typeface="Consolas" panose="020B0609020204030204" pitchFamily="49" charset="0"/>
            </a:endParaRPr>
          </a:p>
          <a:p>
            <a:pPr marL="0" indent="0">
              <a:spcBef>
                <a:spcPts val="0"/>
              </a:spcBef>
              <a:buNone/>
            </a:pPr>
            <a:r>
              <a:rPr lang="en-US" dirty="0">
                <a:latin typeface="Consolas" panose="020B0609020204030204" pitchFamily="49" charset="0"/>
              </a:rPr>
              <a:t>module purge</a:t>
            </a:r>
          </a:p>
          <a:p>
            <a:pPr marL="0" indent="0">
              <a:spcBef>
                <a:spcPts val="0"/>
              </a:spcBef>
              <a:buNone/>
            </a:pPr>
            <a:r>
              <a:rPr lang="en-US" dirty="0">
                <a:latin typeface="Consolas" panose="020B0609020204030204" pitchFamily="49" charset="0"/>
              </a:rPr>
              <a:t>module load singularity </a:t>
            </a:r>
            <a:r>
              <a:rPr lang="en-US" dirty="0" err="1">
                <a:latin typeface="Consolas" panose="020B0609020204030204" pitchFamily="49" charset="0"/>
              </a:rPr>
              <a:t>alphafold</a:t>
            </a:r>
            <a:endParaRPr lang="en-US" dirty="0">
              <a:latin typeface="Consolas" panose="020B0609020204030204" pitchFamily="49" charset="0"/>
            </a:endParaRPr>
          </a:p>
          <a:p>
            <a:pPr marL="0" indent="0">
              <a:spcBef>
                <a:spcPts val="0"/>
              </a:spcBef>
              <a:buNone/>
            </a:pPr>
            <a:r>
              <a:rPr lang="en-US" dirty="0">
                <a:latin typeface="Consolas" panose="020B0609020204030204" pitchFamily="49" charset="0"/>
              </a:rPr>
              <a:t>module load anaconda</a:t>
            </a:r>
          </a:p>
          <a:p>
            <a:pPr marL="0" indent="0">
              <a:spcBef>
                <a:spcPts val="0"/>
              </a:spcBef>
              <a:buNone/>
            </a:pPr>
            <a:endParaRPr lang="en-US" dirty="0">
              <a:latin typeface="Consolas" panose="020B0609020204030204" pitchFamily="49" charset="0"/>
            </a:endParaRPr>
          </a:p>
          <a:p>
            <a:pPr marL="0" indent="0">
              <a:spcBef>
                <a:spcPts val="0"/>
              </a:spcBef>
              <a:buNone/>
            </a:pPr>
            <a:r>
              <a:rPr lang="en-US" dirty="0">
                <a:latin typeface="Consolas" panose="020B0609020204030204" pitchFamily="49" charset="0"/>
              </a:rPr>
              <a:t>run --</a:t>
            </a:r>
            <a:r>
              <a:rPr lang="en-US" dirty="0" err="1">
                <a:latin typeface="Consolas" panose="020B0609020204030204" pitchFamily="49" charset="0"/>
              </a:rPr>
              <a:t>fasta_paths</a:t>
            </a:r>
            <a:r>
              <a:rPr lang="en-US" dirty="0">
                <a:latin typeface="Consolas" panose="020B0609020204030204" pitchFamily="49" charset="0"/>
              </a:rPr>
              <a:t>=$PWD/</a:t>
            </a:r>
            <a:r>
              <a:rPr lang="en-US" dirty="0" err="1">
                <a:latin typeface="Consolas" panose="020B0609020204030204" pitchFamily="49" charset="0"/>
              </a:rPr>
              <a:t>fasta</a:t>
            </a:r>
            <a:r>
              <a:rPr lang="en-US" dirty="0">
                <a:latin typeface="Consolas" panose="020B0609020204030204" pitchFamily="49" charset="0"/>
              </a:rPr>
              <a:t>/</a:t>
            </a:r>
            <a:r>
              <a:rPr lang="en-US" dirty="0" err="1">
                <a:latin typeface="Consolas" panose="020B0609020204030204" pitchFamily="49" charset="0"/>
              </a:rPr>
              <a:t>ubb.fasta</a:t>
            </a:r>
            <a:r>
              <a:rPr lang="en-US" dirty="0">
                <a:latin typeface="Consolas" panose="020B0609020204030204" pitchFamily="49" charset="0"/>
              </a:rPr>
              <a:t> \</a:t>
            </a:r>
          </a:p>
          <a:p>
            <a:pPr marL="0" indent="0">
              <a:spcBef>
                <a:spcPts val="0"/>
              </a:spcBef>
              <a:buNone/>
            </a:pPr>
            <a:r>
              <a:rPr lang="en-US" dirty="0">
                <a:latin typeface="Consolas" panose="020B0609020204030204" pitchFamily="49" charset="0"/>
              </a:rPr>
              <a:t>    --</a:t>
            </a:r>
            <a:r>
              <a:rPr lang="en-US" dirty="0" err="1">
                <a:latin typeface="Consolas" panose="020B0609020204030204" pitchFamily="49" charset="0"/>
              </a:rPr>
              <a:t>output_dir</a:t>
            </a:r>
            <a:r>
              <a:rPr lang="en-US" dirty="0">
                <a:latin typeface="Consolas" panose="020B0609020204030204" pitchFamily="49" charset="0"/>
              </a:rPr>
              <a:t>=$PWD/</a:t>
            </a:r>
            <a:r>
              <a:rPr lang="en-US" dirty="0" err="1">
                <a:latin typeface="Consolas" panose="020B0609020204030204" pitchFamily="49" charset="0"/>
              </a:rPr>
              <a:t>outdir</a:t>
            </a:r>
            <a:r>
              <a:rPr lang="en-US" dirty="0">
                <a:latin typeface="Consolas" panose="020B0609020204030204" pitchFamily="49" charset="0"/>
              </a:rPr>
              <a:t> \</a:t>
            </a:r>
          </a:p>
          <a:p>
            <a:pPr marL="0" indent="0">
              <a:spcBef>
                <a:spcPts val="0"/>
              </a:spcBef>
              <a:buNone/>
            </a:pPr>
            <a:r>
              <a:rPr lang="en-US" dirty="0">
                <a:latin typeface="Consolas" panose="020B0609020204030204" pitchFamily="49" charset="0"/>
              </a:rPr>
              <a:t>    --</a:t>
            </a:r>
            <a:r>
              <a:rPr lang="en-US" dirty="0" err="1">
                <a:latin typeface="Consolas" panose="020B0609020204030204" pitchFamily="49" charset="0"/>
              </a:rPr>
              <a:t>model_preset</a:t>
            </a:r>
            <a:r>
              <a:rPr lang="en-US" dirty="0">
                <a:latin typeface="Consolas" panose="020B0609020204030204" pitchFamily="49" charset="0"/>
              </a:rPr>
              <a:t>=</a:t>
            </a:r>
            <a:r>
              <a:rPr lang="en-US" dirty="0" err="1">
                <a:latin typeface="Consolas" panose="020B0609020204030204" pitchFamily="49" charset="0"/>
              </a:rPr>
              <a:t>monomer_ptm</a:t>
            </a:r>
            <a:r>
              <a:rPr lang="en-US" dirty="0">
                <a:latin typeface="Consolas" panose="020B0609020204030204" pitchFamily="49" charset="0"/>
              </a:rPr>
              <a:t> \</a:t>
            </a:r>
          </a:p>
          <a:p>
            <a:pPr marL="0" indent="0">
              <a:spcBef>
                <a:spcPts val="0"/>
              </a:spcBef>
              <a:buNone/>
            </a:pPr>
            <a:r>
              <a:rPr lang="en-US" dirty="0">
                <a:latin typeface="Consolas" panose="020B0609020204030204" pitchFamily="49" charset="0"/>
              </a:rPr>
              <a:t>    --</a:t>
            </a:r>
            <a:r>
              <a:rPr lang="en-US" dirty="0" err="1">
                <a:latin typeface="Consolas" panose="020B0609020204030204" pitchFamily="49" charset="0"/>
              </a:rPr>
              <a:t>db_preset</a:t>
            </a:r>
            <a:r>
              <a:rPr lang="en-US" dirty="0">
                <a:latin typeface="Consolas" panose="020B0609020204030204" pitchFamily="49" charset="0"/>
              </a:rPr>
              <a:t>=</a:t>
            </a:r>
            <a:r>
              <a:rPr lang="en-US" dirty="0" err="1">
                <a:latin typeface="Consolas" panose="020B0609020204030204" pitchFamily="49" charset="0"/>
              </a:rPr>
              <a:t>reduced_dbs</a:t>
            </a:r>
            <a:r>
              <a:rPr lang="en-US" dirty="0">
                <a:latin typeface="Consolas" panose="020B0609020204030204" pitchFamily="49" charset="0"/>
              </a:rPr>
              <a:t> \</a:t>
            </a:r>
          </a:p>
          <a:p>
            <a:pPr marL="0" indent="0">
              <a:spcBef>
                <a:spcPts val="0"/>
              </a:spcBef>
              <a:buNone/>
            </a:pPr>
            <a:r>
              <a:rPr lang="en-US" dirty="0">
                <a:latin typeface="Consolas" panose="020B0609020204030204" pitchFamily="49" charset="0"/>
              </a:rPr>
              <a:t>    --</a:t>
            </a:r>
            <a:r>
              <a:rPr lang="en-US" dirty="0" err="1">
                <a:latin typeface="Consolas" panose="020B0609020204030204" pitchFamily="49" charset="0"/>
              </a:rPr>
              <a:t>small_bfd_database_path</a:t>
            </a:r>
            <a:r>
              <a:rPr lang="en-US" dirty="0">
                <a:latin typeface="Consolas" panose="020B0609020204030204" pitchFamily="49" charset="0"/>
              </a:rPr>
              <a:t>=/data/</a:t>
            </a:r>
            <a:r>
              <a:rPr lang="en-US" dirty="0" err="1">
                <a:latin typeface="Consolas" panose="020B0609020204030204" pitchFamily="49" charset="0"/>
              </a:rPr>
              <a:t>small_bfd</a:t>
            </a:r>
            <a:r>
              <a:rPr lang="en-US" dirty="0">
                <a:latin typeface="Consolas" panose="020B0609020204030204" pitchFamily="49" charset="0"/>
              </a:rPr>
              <a:t>/bfd-</a:t>
            </a:r>
            <a:r>
              <a:rPr lang="en-US" dirty="0" err="1">
                <a:latin typeface="Consolas" panose="020B0609020204030204" pitchFamily="49" charset="0"/>
              </a:rPr>
              <a:t>first_non_consensus_sequences.fasta</a:t>
            </a:r>
            <a:r>
              <a:rPr lang="en-US" dirty="0">
                <a:latin typeface="Consolas" panose="020B0609020204030204" pitchFamily="49" charset="0"/>
              </a:rPr>
              <a:t> \</a:t>
            </a:r>
          </a:p>
          <a:p>
            <a:pPr marL="0" indent="0">
              <a:spcBef>
                <a:spcPts val="0"/>
              </a:spcBef>
              <a:buNone/>
            </a:pPr>
            <a:r>
              <a:rPr lang="en-US" dirty="0">
                <a:latin typeface="Consolas" panose="020B0609020204030204" pitchFamily="49" charset="0"/>
              </a:rPr>
              <a:t>    --pdb70_database_path=/data/pdb70/pdb70 \</a:t>
            </a:r>
          </a:p>
          <a:p>
            <a:pPr marL="0" indent="0">
              <a:spcBef>
                <a:spcPts val="0"/>
              </a:spcBef>
              <a:buNone/>
            </a:pPr>
            <a:r>
              <a:rPr lang="en-US" dirty="0">
                <a:latin typeface="Consolas" panose="020B0609020204030204" pitchFamily="49" charset="0"/>
              </a:rPr>
              <a:t>    --</a:t>
            </a:r>
            <a:r>
              <a:rPr lang="en-US" dirty="0" err="1">
                <a:latin typeface="Consolas" panose="020B0609020204030204" pitchFamily="49" charset="0"/>
              </a:rPr>
              <a:t>max_template_date</a:t>
            </a:r>
            <a:r>
              <a:rPr lang="en-US" dirty="0">
                <a:latin typeface="Consolas" panose="020B0609020204030204" pitchFamily="49" charset="0"/>
              </a:rPr>
              <a:t>=2023-04-17 \</a:t>
            </a:r>
          </a:p>
          <a:p>
            <a:pPr marL="0" indent="0">
              <a:spcBef>
                <a:spcPts val="0"/>
              </a:spcBef>
              <a:buNone/>
            </a:pPr>
            <a:r>
              <a:rPr lang="en-US" dirty="0">
                <a:latin typeface="Consolas" panose="020B0609020204030204" pitchFamily="49" charset="0"/>
              </a:rPr>
              <a:t>    --</a:t>
            </a:r>
            <a:r>
              <a:rPr lang="en-US" dirty="0" err="1">
                <a:latin typeface="Consolas" panose="020B0609020204030204" pitchFamily="49" charset="0"/>
              </a:rPr>
              <a:t>use_gpu_relax</a:t>
            </a:r>
            <a:r>
              <a:rPr lang="en-US" dirty="0">
                <a:latin typeface="Consolas" panose="020B0609020204030204" pitchFamily="49" charset="0"/>
              </a:rPr>
              <a:t>=True</a:t>
            </a:r>
          </a:p>
          <a:p>
            <a:pPr marL="0" indent="0">
              <a:spcBef>
                <a:spcPts val="0"/>
              </a:spcBef>
              <a:buNone/>
            </a:pPr>
            <a:endParaRPr lang="en-US" dirty="0">
              <a:latin typeface="Consolas" panose="020B0609020204030204" pitchFamily="49" charset="0"/>
            </a:endParaRPr>
          </a:p>
          <a:p>
            <a:pPr marL="0" indent="0">
              <a:spcBef>
                <a:spcPts val="0"/>
              </a:spcBef>
              <a:buNone/>
            </a:pPr>
            <a:r>
              <a:rPr lang="en-US" dirty="0" err="1">
                <a:latin typeface="Consolas" panose="020B0609020204030204" pitchFamily="49" charset="0"/>
              </a:rPr>
              <a:t>conda</a:t>
            </a:r>
            <a:r>
              <a:rPr lang="en-US" dirty="0">
                <a:latin typeface="Consolas" panose="020B0609020204030204" pitchFamily="49" charset="0"/>
              </a:rPr>
              <a:t> run -p "/scratch/$USER/</a:t>
            </a:r>
            <a:r>
              <a:rPr lang="en-US" dirty="0" err="1">
                <a:latin typeface="Consolas" panose="020B0609020204030204" pitchFamily="49" charset="0"/>
              </a:rPr>
              <a:t>alphafold</a:t>
            </a:r>
            <a:r>
              <a:rPr lang="en-US" dirty="0">
                <a:latin typeface="Consolas" panose="020B0609020204030204" pitchFamily="49" charset="0"/>
              </a:rPr>
              <a:t>/</a:t>
            </a:r>
            <a:r>
              <a:rPr lang="en-US" dirty="0" err="1">
                <a:latin typeface="Consolas" panose="020B0609020204030204" pitchFamily="49" charset="0"/>
              </a:rPr>
              <a:t>conda</a:t>
            </a:r>
            <a:r>
              <a:rPr lang="en-US" dirty="0">
                <a:latin typeface="Consolas" panose="020B0609020204030204" pitchFamily="49" charset="0"/>
              </a:rPr>
              <a:t>/env" python $PWD/alphapickle/run_AlphaPickle.py \</a:t>
            </a:r>
          </a:p>
          <a:p>
            <a:pPr marL="0" indent="0">
              <a:spcBef>
                <a:spcPts val="0"/>
              </a:spcBef>
              <a:buNone/>
            </a:pPr>
            <a:r>
              <a:rPr lang="en-US" dirty="0">
                <a:latin typeface="Consolas" panose="020B0609020204030204" pitchFamily="49" charset="0"/>
              </a:rPr>
              <a:t>	-od </a:t>
            </a:r>
            <a:r>
              <a:rPr lang="en-US" dirty="0" err="1">
                <a:latin typeface="Consolas" panose="020B0609020204030204" pitchFamily="49" charset="0"/>
              </a:rPr>
              <a:t>outdir</a:t>
            </a:r>
            <a:r>
              <a:rPr lang="en-US" dirty="0">
                <a:latin typeface="Consolas" panose="020B0609020204030204" pitchFamily="49" charset="0"/>
              </a:rPr>
              <a:t>/</a:t>
            </a:r>
            <a:r>
              <a:rPr lang="en-US" dirty="0" err="1">
                <a:latin typeface="Consolas" panose="020B0609020204030204" pitchFamily="49" charset="0"/>
              </a:rPr>
              <a:t>ubb</a:t>
            </a:r>
            <a:endParaRPr lang="en-US" dirty="0">
              <a:latin typeface="Consolas" panose="020B0609020204030204" pitchFamily="49" charset="0"/>
            </a:endParaRPr>
          </a:p>
          <a:p>
            <a:pPr marL="0" indent="0">
              <a:spcBef>
                <a:spcPts val="0"/>
              </a:spcBef>
              <a:buNone/>
            </a:pPr>
            <a:r>
              <a:rPr lang="en-US" dirty="0" err="1">
                <a:latin typeface="Consolas" panose="020B0609020204030204" pitchFamily="49" charset="0"/>
              </a:rPr>
              <a:t>conda</a:t>
            </a:r>
            <a:r>
              <a:rPr lang="en-US" dirty="0">
                <a:latin typeface="Consolas" panose="020B0609020204030204" pitchFamily="49" charset="0"/>
              </a:rPr>
              <a:t> run -p "/scratch/$USER/</a:t>
            </a:r>
            <a:r>
              <a:rPr lang="en-US" dirty="0" err="1">
                <a:latin typeface="Consolas" panose="020B0609020204030204" pitchFamily="49" charset="0"/>
              </a:rPr>
              <a:t>alphafold</a:t>
            </a:r>
            <a:r>
              <a:rPr lang="en-US" dirty="0">
                <a:latin typeface="Consolas" panose="020B0609020204030204" pitchFamily="49" charset="0"/>
              </a:rPr>
              <a:t>/</a:t>
            </a:r>
            <a:r>
              <a:rPr lang="en-US" dirty="0" err="1">
                <a:latin typeface="Consolas" panose="020B0609020204030204" pitchFamily="49" charset="0"/>
              </a:rPr>
              <a:t>conda</a:t>
            </a:r>
            <a:r>
              <a:rPr lang="en-US" dirty="0">
                <a:latin typeface="Consolas" panose="020B0609020204030204" pitchFamily="49" charset="0"/>
              </a:rPr>
              <a:t>/env" python $PWD/sequence_coverage_plot.py \</a:t>
            </a:r>
          </a:p>
          <a:p>
            <a:pPr marL="0" indent="0">
              <a:spcBef>
                <a:spcPts val="0"/>
              </a:spcBef>
              <a:buNone/>
            </a:pPr>
            <a:r>
              <a:rPr lang="en-US" dirty="0">
                <a:latin typeface="Consolas" panose="020B0609020204030204" pitchFamily="49" charset="0"/>
              </a:rPr>
              <a:t>	--</a:t>
            </a:r>
            <a:r>
              <a:rPr lang="en-US" dirty="0" err="1">
                <a:latin typeface="Consolas" panose="020B0609020204030204" pitchFamily="49" charset="0"/>
              </a:rPr>
              <a:t>input_dir</a:t>
            </a:r>
            <a:r>
              <a:rPr lang="en-US" dirty="0">
                <a:latin typeface="Consolas" panose="020B0609020204030204" pitchFamily="49" charset="0"/>
              </a:rPr>
              <a:t> </a:t>
            </a:r>
            <a:r>
              <a:rPr lang="en-US" dirty="0" err="1">
                <a:latin typeface="Consolas" panose="020B0609020204030204" pitchFamily="49" charset="0"/>
              </a:rPr>
              <a:t>outdir</a:t>
            </a:r>
            <a:r>
              <a:rPr lang="en-US" dirty="0">
                <a:latin typeface="Consolas" panose="020B0609020204030204" pitchFamily="49" charset="0"/>
              </a:rPr>
              <a:t>/</a:t>
            </a:r>
            <a:r>
              <a:rPr lang="en-US" dirty="0" err="1">
                <a:latin typeface="Consolas" panose="020B0609020204030204" pitchFamily="49" charset="0"/>
              </a:rPr>
              <a:t>ubb</a:t>
            </a:r>
            <a:r>
              <a:rPr lang="en-US" dirty="0">
                <a:latin typeface="Consolas" panose="020B0609020204030204" pitchFamily="49" charset="0"/>
              </a:rPr>
              <a:t> --</a:t>
            </a:r>
            <a:r>
              <a:rPr lang="en-US" dirty="0" err="1">
                <a:latin typeface="Consolas" panose="020B0609020204030204" pitchFamily="49" charset="0"/>
              </a:rPr>
              <a:t>output_dir</a:t>
            </a:r>
            <a:r>
              <a:rPr lang="en-US" dirty="0">
                <a:latin typeface="Consolas" panose="020B0609020204030204" pitchFamily="49" charset="0"/>
              </a:rPr>
              <a:t> </a:t>
            </a:r>
            <a:r>
              <a:rPr lang="en-US" dirty="0" err="1">
                <a:latin typeface="Consolas" panose="020B0609020204030204" pitchFamily="49" charset="0"/>
              </a:rPr>
              <a:t>outdir</a:t>
            </a:r>
            <a:r>
              <a:rPr lang="en-US" dirty="0">
                <a:latin typeface="Consolas" panose="020B0609020204030204" pitchFamily="49" charset="0"/>
              </a:rPr>
              <a:t>/</a:t>
            </a:r>
            <a:r>
              <a:rPr lang="en-US" dirty="0" err="1">
                <a:latin typeface="Consolas" panose="020B0609020204030204" pitchFamily="49" charset="0"/>
              </a:rPr>
              <a:t>ubb</a:t>
            </a:r>
            <a:r>
              <a:rPr lang="en-US" dirty="0">
                <a:latin typeface="Consolas" panose="020B0609020204030204" pitchFamily="49" charset="0"/>
              </a:rPr>
              <a:t> --name UBB</a:t>
            </a:r>
          </a:p>
        </p:txBody>
      </p:sp>
    </p:spTree>
    <p:extLst>
      <p:ext uri="{BB962C8B-B14F-4D97-AF65-F5344CB8AC3E}">
        <p14:creationId xmlns:p14="http://schemas.microsoft.com/office/powerpoint/2010/main" val="39968599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EF58A-3FC4-6CA5-4C00-7149106A4B91}"/>
              </a:ext>
            </a:extLst>
          </p:cNvPr>
          <p:cNvSpPr>
            <a:spLocks noGrp="1"/>
          </p:cNvSpPr>
          <p:nvPr>
            <p:ph type="title"/>
          </p:nvPr>
        </p:nvSpPr>
        <p:spPr/>
        <p:txBody>
          <a:bodyPr/>
          <a:lstStyle/>
          <a:p>
            <a:r>
              <a:rPr lang="en-US" dirty="0"/>
              <a:t>Parallelization: Job Array</a:t>
            </a:r>
          </a:p>
        </p:txBody>
      </p:sp>
      <p:sp>
        <p:nvSpPr>
          <p:cNvPr id="3" name="Content Placeholder 2">
            <a:extLst>
              <a:ext uri="{FF2B5EF4-FFF2-40B4-BE49-F238E27FC236}">
                <a16:creationId xmlns:a16="http://schemas.microsoft.com/office/drawing/2014/main" id="{5C403832-F2B1-2AEC-1525-F564F4516144}"/>
              </a:ext>
            </a:extLst>
          </p:cNvPr>
          <p:cNvSpPr>
            <a:spLocks noGrp="1"/>
          </p:cNvSpPr>
          <p:nvPr>
            <p:ph idx="1"/>
          </p:nvPr>
        </p:nvSpPr>
        <p:spPr>
          <a:xfrm>
            <a:off x="1050879" y="1825624"/>
            <a:ext cx="9810604" cy="4845340"/>
          </a:xfrm>
        </p:spPr>
        <p:txBody>
          <a:bodyPr>
            <a:normAutofit fontScale="47500" lnSpcReduction="20000"/>
          </a:bodyPr>
          <a:lstStyle/>
          <a:p>
            <a:pPr marL="0" indent="0">
              <a:lnSpc>
                <a:spcPct val="120000"/>
              </a:lnSpc>
              <a:spcBef>
                <a:spcPts val="0"/>
              </a:spcBef>
              <a:buNone/>
            </a:pPr>
            <a:r>
              <a:rPr lang="en-US" dirty="0">
                <a:latin typeface="Consolas" panose="020B0609020204030204" pitchFamily="49" charset="0"/>
              </a:rPr>
              <a:t>#!/bin/bash</a:t>
            </a:r>
          </a:p>
          <a:p>
            <a:pPr marL="0" indent="0">
              <a:lnSpc>
                <a:spcPct val="120000"/>
              </a:lnSpc>
              <a:spcBef>
                <a:spcPts val="0"/>
              </a:spcBef>
              <a:buNone/>
            </a:pPr>
            <a:r>
              <a:rPr lang="en-US" dirty="0">
                <a:latin typeface="Consolas" panose="020B0609020204030204" pitchFamily="49" charset="0"/>
              </a:rPr>
              <a:t>#SBATCH -A </a:t>
            </a:r>
            <a:r>
              <a:rPr lang="en-US" dirty="0" err="1">
                <a:solidFill>
                  <a:srgbClr val="FF0000"/>
                </a:solidFill>
                <a:latin typeface="Consolas" panose="020B0609020204030204" pitchFamily="49" charset="0"/>
              </a:rPr>
              <a:t>rivanna</a:t>
            </a:r>
            <a:r>
              <a:rPr lang="en-US" dirty="0">
                <a:solidFill>
                  <a:srgbClr val="FF0000"/>
                </a:solidFill>
                <a:latin typeface="Consolas" panose="020B0609020204030204" pitchFamily="49" charset="0"/>
              </a:rPr>
              <a:t>-training</a:t>
            </a:r>
            <a:r>
              <a:rPr lang="en-US" dirty="0">
                <a:latin typeface="Consolas" panose="020B0609020204030204" pitchFamily="49" charset="0"/>
              </a:rPr>
              <a:t>      # your allocation account</a:t>
            </a:r>
          </a:p>
          <a:p>
            <a:pPr marL="0" indent="0">
              <a:lnSpc>
                <a:spcPct val="120000"/>
              </a:lnSpc>
              <a:spcBef>
                <a:spcPts val="0"/>
              </a:spcBef>
              <a:buNone/>
            </a:pPr>
            <a:r>
              <a:rPr lang="en-US" dirty="0">
                <a:latin typeface="Consolas" panose="020B0609020204030204" pitchFamily="49" charset="0"/>
              </a:rPr>
              <a:t>#SBATCH -p </a:t>
            </a:r>
            <a:r>
              <a:rPr lang="en-US" dirty="0" err="1">
                <a:latin typeface="Consolas" panose="020B0609020204030204" pitchFamily="49" charset="0"/>
              </a:rPr>
              <a:t>gpu</a:t>
            </a:r>
            <a:r>
              <a:rPr lang="en-US" dirty="0">
                <a:latin typeface="Consolas" panose="020B0609020204030204" pitchFamily="49" charset="0"/>
              </a:rPr>
              <a:t>          # partition</a:t>
            </a:r>
          </a:p>
          <a:p>
            <a:pPr marL="0" indent="0">
              <a:lnSpc>
                <a:spcPct val="120000"/>
              </a:lnSpc>
              <a:spcBef>
                <a:spcPts val="0"/>
              </a:spcBef>
              <a:buNone/>
            </a:pPr>
            <a:r>
              <a:rPr lang="en-US" dirty="0">
                <a:latin typeface="Consolas" panose="020B0609020204030204" pitchFamily="49" charset="0"/>
              </a:rPr>
              <a:t>#SBATCH --</a:t>
            </a:r>
            <a:r>
              <a:rPr lang="en-US" dirty="0" err="1">
                <a:latin typeface="Consolas" panose="020B0609020204030204" pitchFamily="49" charset="0"/>
              </a:rPr>
              <a:t>gres</a:t>
            </a:r>
            <a:r>
              <a:rPr lang="en-US" dirty="0">
                <a:latin typeface="Consolas" panose="020B0609020204030204" pitchFamily="49" charset="0"/>
              </a:rPr>
              <a:t>=gpu:1    # number of GPUs</a:t>
            </a:r>
          </a:p>
          <a:p>
            <a:pPr marL="0" indent="0">
              <a:lnSpc>
                <a:spcPct val="120000"/>
              </a:lnSpc>
              <a:spcBef>
                <a:spcPts val="0"/>
              </a:spcBef>
              <a:buNone/>
            </a:pPr>
            <a:r>
              <a:rPr lang="en-US" dirty="0">
                <a:latin typeface="Consolas" panose="020B0609020204030204" pitchFamily="49" charset="0"/>
              </a:rPr>
              <a:t>#SBATCH -C "v100|a100"  # request a V100 or A100 GPU</a:t>
            </a:r>
          </a:p>
          <a:p>
            <a:pPr marL="0" indent="0">
              <a:lnSpc>
                <a:spcPct val="120000"/>
              </a:lnSpc>
              <a:spcBef>
                <a:spcPts val="0"/>
              </a:spcBef>
              <a:buNone/>
            </a:pPr>
            <a:r>
              <a:rPr lang="en-US" dirty="0">
                <a:latin typeface="Consolas" panose="020B0609020204030204" pitchFamily="49" charset="0"/>
              </a:rPr>
              <a:t>#SBATCH -N 1            # number of nodes</a:t>
            </a:r>
          </a:p>
          <a:p>
            <a:pPr marL="0" indent="0">
              <a:lnSpc>
                <a:spcPct val="120000"/>
              </a:lnSpc>
              <a:spcBef>
                <a:spcPts val="0"/>
              </a:spcBef>
              <a:buNone/>
            </a:pPr>
            <a:r>
              <a:rPr lang="en-US" dirty="0">
                <a:latin typeface="Consolas" panose="020B0609020204030204" pitchFamily="49" charset="0"/>
              </a:rPr>
              <a:t>#SBATCH -c 8            # number of cores</a:t>
            </a:r>
          </a:p>
          <a:p>
            <a:pPr marL="0" indent="0">
              <a:lnSpc>
                <a:spcPct val="120000"/>
              </a:lnSpc>
              <a:spcBef>
                <a:spcPts val="0"/>
              </a:spcBef>
              <a:buNone/>
            </a:pPr>
            <a:r>
              <a:rPr lang="en-US" dirty="0">
                <a:latin typeface="Consolas" panose="020B0609020204030204" pitchFamily="49" charset="0"/>
              </a:rPr>
              <a:t>#SBATCH -t 10:00:00     # time</a:t>
            </a:r>
          </a:p>
          <a:p>
            <a:pPr marL="0" indent="0">
              <a:lnSpc>
                <a:spcPct val="120000"/>
              </a:lnSpc>
              <a:spcBef>
                <a:spcPts val="0"/>
              </a:spcBef>
              <a:buNone/>
            </a:pPr>
            <a:r>
              <a:rPr lang="en-US" dirty="0">
                <a:highlight>
                  <a:srgbClr val="FFFF00"/>
                </a:highlight>
                <a:latin typeface="Consolas" panose="020B0609020204030204" pitchFamily="49" charset="0"/>
              </a:rPr>
              <a:t>#SBATCH --array=1-2     # number of jobs to run</a:t>
            </a:r>
          </a:p>
          <a:p>
            <a:pPr marL="0" indent="0">
              <a:lnSpc>
                <a:spcPct val="120000"/>
              </a:lnSpc>
              <a:spcBef>
                <a:spcPts val="0"/>
              </a:spcBef>
              <a:buNone/>
            </a:pPr>
            <a:endParaRPr lang="en-US" dirty="0">
              <a:latin typeface="Consolas" panose="020B0609020204030204" pitchFamily="49" charset="0"/>
            </a:endParaRPr>
          </a:p>
          <a:p>
            <a:pPr marL="0" indent="0">
              <a:lnSpc>
                <a:spcPct val="120000"/>
              </a:lnSpc>
              <a:spcBef>
                <a:spcPts val="0"/>
              </a:spcBef>
              <a:buNone/>
            </a:pPr>
            <a:r>
              <a:rPr lang="en-US" dirty="0">
                <a:latin typeface="Consolas" panose="020B0609020204030204" pitchFamily="49" charset="0"/>
              </a:rPr>
              <a:t>module purge</a:t>
            </a:r>
          </a:p>
          <a:p>
            <a:pPr marL="0" indent="0">
              <a:lnSpc>
                <a:spcPct val="120000"/>
              </a:lnSpc>
              <a:spcBef>
                <a:spcPts val="0"/>
              </a:spcBef>
              <a:buNone/>
            </a:pPr>
            <a:r>
              <a:rPr lang="en-US" dirty="0">
                <a:latin typeface="Consolas" panose="020B0609020204030204" pitchFamily="49" charset="0"/>
              </a:rPr>
              <a:t>module load singularity </a:t>
            </a:r>
            <a:r>
              <a:rPr lang="en-US" dirty="0" err="1">
                <a:latin typeface="Consolas" panose="020B0609020204030204" pitchFamily="49" charset="0"/>
              </a:rPr>
              <a:t>alphafold</a:t>
            </a:r>
            <a:endParaRPr lang="en-US" dirty="0">
              <a:latin typeface="Consolas" panose="020B0609020204030204" pitchFamily="49" charset="0"/>
            </a:endParaRPr>
          </a:p>
          <a:p>
            <a:pPr marL="0" indent="0">
              <a:lnSpc>
                <a:spcPct val="120000"/>
              </a:lnSpc>
              <a:spcBef>
                <a:spcPts val="0"/>
              </a:spcBef>
              <a:buNone/>
            </a:pPr>
            <a:r>
              <a:rPr lang="en-US" dirty="0">
                <a:latin typeface="Consolas" panose="020B0609020204030204" pitchFamily="49" charset="0"/>
              </a:rPr>
              <a:t>module load anaconda</a:t>
            </a:r>
          </a:p>
          <a:p>
            <a:pPr marL="0" indent="0">
              <a:lnSpc>
                <a:spcPct val="120000"/>
              </a:lnSpc>
              <a:spcBef>
                <a:spcPts val="0"/>
              </a:spcBef>
              <a:buNone/>
            </a:pPr>
            <a:endParaRPr lang="en-US" dirty="0">
              <a:latin typeface="Consolas" panose="020B0609020204030204" pitchFamily="49" charset="0"/>
            </a:endParaRPr>
          </a:p>
          <a:p>
            <a:pPr marL="0" indent="0">
              <a:lnSpc>
                <a:spcPct val="120000"/>
              </a:lnSpc>
              <a:spcBef>
                <a:spcPts val="0"/>
              </a:spcBef>
              <a:buNone/>
            </a:pPr>
            <a:r>
              <a:rPr lang="en-US" dirty="0">
                <a:latin typeface="Consolas" panose="020B0609020204030204" pitchFamily="49" charset="0"/>
              </a:rPr>
              <a:t>run --</a:t>
            </a:r>
            <a:r>
              <a:rPr lang="en-US" dirty="0" err="1">
                <a:latin typeface="Consolas" panose="020B0609020204030204" pitchFamily="49" charset="0"/>
              </a:rPr>
              <a:t>fasta_paths</a:t>
            </a:r>
            <a:r>
              <a:rPr lang="en-US" dirty="0">
                <a:latin typeface="Consolas" panose="020B0609020204030204" pitchFamily="49" charset="0"/>
              </a:rPr>
              <a:t>=$PWD/</a:t>
            </a:r>
            <a:r>
              <a:rPr lang="en-US" dirty="0" err="1">
                <a:latin typeface="Consolas" panose="020B0609020204030204" pitchFamily="49" charset="0"/>
              </a:rPr>
              <a:t>fasta</a:t>
            </a:r>
            <a:r>
              <a:rPr lang="en-US" dirty="0">
                <a:latin typeface="Consolas" panose="020B0609020204030204" pitchFamily="49" charset="0"/>
              </a:rPr>
              <a:t>/</a:t>
            </a:r>
            <a:r>
              <a:rPr lang="en-US" dirty="0">
                <a:highlight>
                  <a:srgbClr val="FFFF00"/>
                </a:highlight>
                <a:latin typeface="Consolas" panose="020B0609020204030204" pitchFamily="49" charset="0"/>
              </a:rPr>
              <a:t>seq${SLURM_ARRAY_TASK_ID}.</a:t>
            </a:r>
            <a:r>
              <a:rPr lang="en-US" dirty="0" err="1">
                <a:highlight>
                  <a:srgbClr val="FFFF00"/>
                </a:highlight>
                <a:latin typeface="Consolas" panose="020B0609020204030204" pitchFamily="49" charset="0"/>
              </a:rPr>
              <a:t>fasta</a:t>
            </a:r>
            <a:r>
              <a:rPr lang="en-US" dirty="0">
                <a:highlight>
                  <a:srgbClr val="FFFF00"/>
                </a:highlight>
                <a:latin typeface="Consolas" panose="020B0609020204030204" pitchFamily="49" charset="0"/>
              </a:rPr>
              <a:t> </a:t>
            </a:r>
            <a:r>
              <a:rPr lang="en-US" dirty="0">
                <a:latin typeface="Consolas" panose="020B0609020204030204" pitchFamily="49" charset="0"/>
              </a:rPr>
              <a:t>\</a:t>
            </a:r>
          </a:p>
          <a:p>
            <a:pPr marL="0" indent="0">
              <a:lnSpc>
                <a:spcPct val="120000"/>
              </a:lnSpc>
              <a:spcBef>
                <a:spcPts val="0"/>
              </a:spcBef>
              <a:buNone/>
            </a:pPr>
            <a:r>
              <a:rPr lang="en-US" dirty="0">
                <a:latin typeface="Consolas" panose="020B0609020204030204" pitchFamily="49" charset="0"/>
              </a:rPr>
              <a:t>    --</a:t>
            </a:r>
            <a:r>
              <a:rPr lang="en-US" dirty="0" err="1">
                <a:latin typeface="Consolas" panose="020B0609020204030204" pitchFamily="49" charset="0"/>
              </a:rPr>
              <a:t>output_dir</a:t>
            </a:r>
            <a:r>
              <a:rPr lang="en-US" dirty="0">
                <a:latin typeface="Consolas" panose="020B0609020204030204" pitchFamily="49" charset="0"/>
              </a:rPr>
              <a:t>=$PWD/</a:t>
            </a:r>
            <a:r>
              <a:rPr lang="en-US" dirty="0" err="1">
                <a:latin typeface="Consolas" panose="020B0609020204030204" pitchFamily="49" charset="0"/>
              </a:rPr>
              <a:t>outdir</a:t>
            </a:r>
            <a:r>
              <a:rPr lang="en-US" dirty="0">
                <a:latin typeface="Consolas" panose="020B0609020204030204" pitchFamily="49" charset="0"/>
              </a:rPr>
              <a:t> \</a:t>
            </a:r>
          </a:p>
          <a:p>
            <a:pPr marL="0" indent="0">
              <a:lnSpc>
                <a:spcPct val="120000"/>
              </a:lnSpc>
              <a:spcBef>
                <a:spcPts val="0"/>
              </a:spcBef>
              <a:buNone/>
            </a:pPr>
            <a:r>
              <a:rPr lang="en-US" dirty="0">
                <a:latin typeface="Consolas" panose="020B0609020204030204" pitchFamily="49" charset="0"/>
              </a:rPr>
              <a:t>    --</a:t>
            </a:r>
            <a:r>
              <a:rPr lang="en-US" dirty="0" err="1">
                <a:latin typeface="Consolas" panose="020B0609020204030204" pitchFamily="49" charset="0"/>
              </a:rPr>
              <a:t>model_preset</a:t>
            </a:r>
            <a:r>
              <a:rPr lang="en-US" dirty="0">
                <a:latin typeface="Consolas" panose="020B0609020204030204" pitchFamily="49" charset="0"/>
              </a:rPr>
              <a:t>=</a:t>
            </a:r>
            <a:r>
              <a:rPr lang="en-US" dirty="0" err="1">
                <a:latin typeface="Consolas" panose="020B0609020204030204" pitchFamily="49" charset="0"/>
              </a:rPr>
              <a:t>monomer_ptm</a:t>
            </a:r>
            <a:r>
              <a:rPr lang="en-US" dirty="0">
                <a:latin typeface="Consolas" panose="020B0609020204030204" pitchFamily="49" charset="0"/>
              </a:rPr>
              <a:t> \</a:t>
            </a:r>
          </a:p>
          <a:p>
            <a:pPr marL="0" indent="0">
              <a:lnSpc>
                <a:spcPct val="120000"/>
              </a:lnSpc>
              <a:spcBef>
                <a:spcPts val="0"/>
              </a:spcBef>
              <a:buNone/>
            </a:pPr>
            <a:r>
              <a:rPr lang="en-US" dirty="0">
                <a:latin typeface="Consolas" panose="020B0609020204030204" pitchFamily="49" charset="0"/>
              </a:rPr>
              <a:t>    --</a:t>
            </a:r>
            <a:r>
              <a:rPr lang="en-US" dirty="0" err="1">
                <a:latin typeface="Consolas" panose="020B0609020204030204" pitchFamily="49" charset="0"/>
              </a:rPr>
              <a:t>db_preset</a:t>
            </a:r>
            <a:r>
              <a:rPr lang="en-US" dirty="0">
                <a:latin typeface="Consolas" panose="020B0609020204030204" pitchFamily="49" charset="0"/>
              </a:rPr>
              <a:t>=</a:t>
            </a:r>
            <a:r>
              <a:rPr lang="en-US" dirty="0" err="1">
                <a:latin typeface="Consolas" panose="020B0609020204030204" pitchFamily="49" charset="0"/>
              </a:rPr>
              <a:t>full_dbs</a:t>
            </a:r>
            <a:r>
              <a:rPr lang="en-US" dirty="0">
                <a:latin typeface="Consolas" panose="020B0609020204030204" pitchFamily="49" charset="0"/>
              </a:rPr>
              <a:t> \</a:t>
            </a:r>
          </a:p>
          <a:p>
            <a:pPr marL="0" indent="0">
              <a:lnSpc>
                <a:spcPct val="120000"/>
              </a:lnSpc>
              <a:spcBef>
                <a:spcPts val="0"/>
              </a:spcBef>
              <a:buNone/>
            </a:pPr>
            <a:r>
              <a:rPr lang="en-US" dirty="0">
                <a:latin typeface="Consolas" panose="020B0609020204030204" pitchFamily="49" charset="0"/>
              </a:rPr>
              <a:t>    --</a:t>
            </a:r>
            <a:r>
              <a:rPr lang="en-US" dirty="0" err="1">
                <a:latin typeface="Consolas" panose="020B0609020204030204" pitchFamily="49" charset="0"/>
              </a:rPr>
              <a:t>bfd_database_path</a:t>
            </a:r>
            <a:r>
              <a:rPr lang="en-US" dirty="0">
                <a:latin typeface="Consolas" panose="020B0609020204030204" pitchFamily="49" charset="0"/>
              </a:rPr>
              <a:t>=/data/bfd/bfd_metaclust_clu_complete_id30_c90_final_seq.sorted_opt \</a:t>
            </a:r>
          </a:p>
          <a:p>
            <a:pPr marL="0" indent="0">
              <a:lnSpc>
                <a:spcPct val="120000"/>
              </a:lnSpc>
              <a:spcBef>
                <a:spcPts val="0"/>
              </a:spcBef>
              <a:buNone/>
            </a:pPr>
            <a:r>
              <a:rPr lang="en-US" dirty="0">
                <a:latin typeface="Consolas" panose="020B0609020204030204" pitchFamily="49" charset="0"/>
              </a:rPr>
              <a:t>    --pdb70_database_path=/data/pdb70/pdb70 \</a:t>
            </a:r>
          </a:p>
          <a:p>
            <a:pPr marL="0" indent="0">
              <a:lnSpc>
                <a:spcPct val="120000"/>
              </a:lnSpc>
              <a:spcBef>
                <a:spcPts val="0"/>
              </a:spcBef>
              <a:buNone/>
            </a:pPr>
            <a:r>
              <a:rPr lang="en-US" dirty="0">
                <a:latin typeface="Consolas" panose="020B0609020204030204" pitchFamily="49" charset="0"/>
              </a:rPr>
              <a:t>    --uniref30_database_path=/data/uniref30/UniRef30_2021_03 \</a:t>
            </a:r>
          </a:p>
          <a:p>
            <a:pPr marL="0" indent="0">
              <a:lnSpc>
                <a:spcPct val="120000"/>
              </a:lnSpc>
              <a:spcBef>
                <a:spcPts val="0"/>
              </a:spcBef>
              <a:buNone/>
            </a:pPr>
            <a:r>
              <a:rPr lang="en-US" dirty="0">
                <a:latin typeface="Consolas" panose="020B0609020204030204" pitchFamily="49" charset="0"/>
              </a:rPr>
              <a:t>    --</a:t>
            </a:r>
            <a:r>
              <a:rPr lang="en-US" dirty="0" err="1">
                <a:latin typeface="Consolas" panose="020B0609020204030204" pitchFamily="49" charset="0"/>
              </a:rPr>
              <a:t>max_template_date</a:t>
            </a:r>
            <a:r>
              <a:rPr lang="en-US" dirty="0">
                <a:latin typeface="Consolas" panose="020B0609020204030204" pitchFamily="49" charset="0"/>
              </a:rPr>
              <a:t>=2023-03-29 \</a:t>
            </a:r>
          </a:p>
          <a:p>
            <a:pPr marL="0" indent="0">
              <a:lnSpc>
                <a:spcPct val="120000"/>
              </a:lnSpc>
              <a:spcBef>
                <a:spcPts val="0"/>
              </a:spcBef>
              <a:buNone/>
            </a:pPr>
            <a:r>
              <a:rPr lang="en-US" dirty="0">
                <a:latin typeface="Consolas" panose="020B0609020204030204" pitchFamily="49" charset="0"/>
              </a:rPr>
              <a:t>    --</a:t>
            </a:r>
            <a:r>
              <a:rPr lang="en-US" dirty="0" err="1">
                <a:latin typeface="Consolas" panose="020B0609020204030204" pitchFamily="49" charset="0"/>
              </a:rPr>
              <a:t>use_gpu_relax</a:t>
            </a:r>
            <a:r>
              <a:rPr lang="en-US" dirty="0">
                <a:latin typeface="Consolas" panose="020B0609020204030204" pitchFamily="49" charset="0"/>
              </a:rPr>
              <a:t>=True</a:t>
            </a:r>
          </a:p>
          <a:p>
            <a:pPr marL="0" indent="0">
              <a:lnSpc>
                <a:spcPct val="120000"/>
              </a:lnSpc>
              <a:spcBef>
                <a:spcPts val="0"/>
              </a:spcBef>
              <a:buNone/>
            </a:pPr>
            <a:endParaRPr lang="en-US" dirty="0">
              <a:latin typeface="Consolas" panose="020B0609020204030204" pitchFamily="49" charset="0"/>
            </a:endParaRPr>
          </a:p>
          <a:p>
            <a:pPr marL="0" indent="0">
              <a:lnSpc>
                <a:spcPct val="120000"/>
              </a:lnSpc>
              <a:spcBef>
                <a:spcPts val="0"/>
              </a:spcBef>
              <a:buNone/>
            </a:pPr>
            <a:r>
              <a:rPr lang="en-US" dirty="0" err="1">
                <a:latin typeface="Consolas" panose="020B0609020204030204" pitchFamily="49" charset="0"/>
              </a:rPr>
              <a:t>conda</a:t>
            </a:r>
            <a:r>
              <a:rPr lang="en-US" dirty="0">
                <a:latin typeface="Consolas" panose="020B0609020204030204" pitchFamily="49" charset="0"/>
              </a:rPr>
              <a:t> run -p "/scratch/$USER/</a:t>
            </a:r>
            <a:r>
              <a:rPr lang="en-US" dirty="0" err="1">
                <a:latin typeface="Consolas" panose="020B0609020204030204" pitchFamily="49" charset="0"/>
              </a:rPr>
              <a:t>alphafold</a:t>
            </a:r>
            <a:r>
              <a:rPr lang="en-US" dirty="0">
                <a:latin typeface="Consolas" panose="020B0609020204030204" pitchFamily="49" charset="0"/>
              </a:rPr>
              <a:t>/</a:t>
            </a:r>
            <a:r>
              <a:rPr lang="en-US" dirty="0" err="1">
                <a:latin typeface="Consolas" panose="020B0609020204030204" pitchFamily="49" charset="0"/>
              </a:rPr>
              <a:t>conda</a:t>
            </a:r>
            <a:r>
              <a:rPr lang="en-US" dirty="0">
                <a:latin typeface="Consolas" panose="020B0609020204030204" pitchFamily="49" charset="0"/>
              </a:rPr>
              <a:t>/env" python $PWD/alphapickle/run_AlphaPickle.py \</a:t>
            </a:r>
          </a:p>
          <a:p>
            <a:pPr marL="0" indent="0">
              <a:lnSpc>
                <a:spcPct val="120000"/>
              </a:lnSpc>
              <a:spcBef>
                <a:spcPts val="0"/>
              </a:spcBef>
              <a:buNone/>
            </a:pPr>
            <a:r>
              <a:rPr lang="en-US" dirty="0">
                <a:latin typeface="Consolas" panose="020B0609020204030204" pitchFamily="49" charset="0"/>
              </a:rPr>
              <a:t>    -od </a:t>
            </a:r>
            <a:r>
              <a:rPr lang="en-US" dirty="0" err="1">
                <a:latin typeface="Consolas" panose="020B0609020204030204" pitchFamily="49" charset="0"/>
              </a:rPr>
              <a:t>outdir</a:t>
            </a:r>
            <a:r>
              <a:rPr lang="en-US" dirty="0">
                <a:latin typeface="Consolas" panose="020B0609020204030204" pitchFamily="49" charset="0"/>
              </a:rPr>
              <a:t>/</a:t>
            </a:r>
            <a:r>
              <a:rPr lang="en-US" dirty="0">
                <a:highlight>
                  <a:srgbClr val="FFFF00"/>
                </a:highlight>
                <a:latin typeface="Consolas" panose="020B0609020204030204" pitchFamily="49" charset="0"/>
              </a:rPr>
              <a:t>seq${SLURM_ARRAY_TASK_ID}</a:t>
            </a:r>
          </a:p>
          <a:p>
            <a:pPr marL="0" indent="0">
              <a:lnSpc>
                <a:spcPct val="120000"/>
              </a:lnSpc>
              <a:spcBef>
                <a:spcPts val="0"/>
              </a:spcBef>
              <a:buNone/>
            </a:pPr>
            <a:endParaRPr lang="en-US" dirty="0">
              <a:latin typeface="Consolas" panose="020B0609020204030204" pitchFamily="49" charset="0"/>
            </a:endParaRPr>
          </a:p>
          <a:p>
            <a:pPr marL="0" indent="0">
              <a:lnSpc>
                <a:spcPct val="120000"/>
              </a:lnSpc>
              <a:spcBef>
                <a:spcPts val="0"/>
              </a:spcBef>
              <a:buNone/>
            </a:pPr>
            <a:r>
              <a:rPr lang="en-US" dirty="0" err="1">
                <a:latin typeface="Consolas" panose="020B0609020204030204" pitchFamily="49" charset="0"/>
              </a:rPr>
              <a:t>conda</a:t>
            </a:r>
            <a:r>
              <a:rPr lang="en-US" dirty="0">
                <a:latin typeface="Consolas" panose="020B0609020204030204" pitchFamily="49" charset="0"/>
              </a:rPr>
              <a:t> run -p "/scratch/$USER/</a:t>
            </a:r>
            <a:r>
              <a:rPr lang="en-US" dirty="0" err="1">
                <a:latin typeface="Consolas" panose="020B0609020204030204" pitchFamily="49" charset="0"/>
              </a:rPr>
              <a:t>alphafold</a:t>
            </a:r>
            <a:r>
              <a:rPr lang="en-US" dirty="0">
                <a:latin typeface="Consolas" panose="020B0609020204030204" pitchFamily="49" charset="0"/>
              </a:rPr>
              <a:t>/</a:t>
            </a:r>
            <a:r>
              <a:rPr lang="en-US" dirty="0" err="1">
                <a:latin typeface="Consolas" panose="020B0609020204030204" pitchFamily="49" charset="0"/>
              </a:rPr>
              <a:t>conda</a:t>
            </a:r>
            <a:r>
              <a:rPr lang="en-US" dirty="0">
                <a:latin typeface="Consolas" panose="020B0609020204030204" pitchFamily="49" charset="0"/>
              </a:rPr>
              <a:t>/env" python $PWD/sequence_coverage_plot.py \</a:t>
            </a:r>
          </a:p>
          <a:p>
            <a:pPr marL="0" indent="0">
              <a:lnSpc>
                <a:spcPct val="120000"/>
              </a:lnSpc>
              <a:spcBef>
                <a:spcPts val="0"/>
              </a:spcBef>
              <a:buNone/>
            </a:pPr>
            <a:r>
              <a:rPr lang="en-US" dirty="0">
                <a:latin typeface="Consolas" panose="020B0609020204030204" pitchFamily="49" charset="0"/>
              </a:rPr>
              <a:t>    --</a:t>
            </a:r>
            <a:r>
              <a:rPr lang="en-US" dirty="0" err="1">
                <a:latin typeface="Consolas" panose="020B0609020204030204" pitchFamily="49" charset="0"/>
              </a:rPr>
              <a:t>input_dir</a:t>
            </a:r>
            <a:r>
              <a:rPr lang="en-US" dirty="0">
                <a:latin typeface="Consolas" panose="020B0609020204030204" pitchFamily="49" charset="0"/>
              </a:rPr>
              <a:t> </a:t>
            </a:r>
            <a:r>
              <a:rPr lang="en-US" dirty="0" err="1">
                <a:latin typeface="Consolas" panose="020B0609020204030204" pitchFamily="49" charset="0"/>
              </a:rPr>
              <a:t>outdir</a:t>
            </a:r>
            <a:r>
              <a:rPr lang="en-US" dirty="0">
                <a:latin typeface="Consolas" panose="020B0609020204030204" pitchFamily="49" charset="0"/>
              </a:rPr>
              <a:t>/</a:t>
            </a:r>
            <a:r>
              <a:rPr lang="en-US" dirty="0">
                <a:highlight>
                  <a:srgbClr val="FFFF00"/>
                </a:highlight>
                <a:latin typeface="Consolas" panose="020B0609020204030204" pitchFamily="49" charset="0"/>
              </a:rPr>
              <a:t>seq${SLURM_ARRAY_TASK_ID} </a:t>
            </a:r>
            <a:r>
              <a:rPr lang="en-US" dirty="0">
                <a:latin typeface="Consolas" panose="020B0609020204030204" pitchFamily="49" charset="0"/>
              </a:rPr>
              <a:t>\</a:t>
            </a:r>
          </a:p>
          <a:p>
            <a:pPr marL="0" indent="0">
              <a:lnSpc>
                <a:spcPct val="120000"/>
              </a:lnSpc>
              <a:spcBef>
                <a:spcPts val="0"/>
              </a:spcBef>
              <a:buNone/>
            </a:pPr>
            <a:r>
              <a:rPr lang="en-US" dirty="0">
                <a:latin typeface="Consolas" panose="020B0609020204030204" pitchFamily="49" charset="0"/>
              </a:rPr>
              <a:t>    --</a:t>
            </a:r>
            <a:r>
              <a:rPr lang="en-US" dirty="0" err="1">
                <a:latin typeface="Consolas" panose="020B0609020204030204" pitchFamily="49" charset="0"/>
              </a:rPr>
              <a:t>output_dir</a:t>
            </a:r>
            <a:r>
              <a:rPr lang="en-US" dirty="0">
                <a:latin typeface="Consolas" panose="020B0609020204030204" pitchFamily="49" charset="0"/>
              </a:rPr>
              <a:t> </a:t>
            </a:r>
            <a:r>
              <a:rPr lang="en-US" dirty="0" err="1">
                <a:latin typeface="Consolas" panose="020B0609020204030204" pitchFamily="49" charset="0"/>
              </a:rPr>
              <a:t>outdir</a:t>
            </a:r>
            <a:r>
              <a:rPr lang="en-US" dirty="0">
                <a:latin typeface="Consolas" panose="020B0609020204030204" pitchFamily="49" charset="0"/>
              </a:rPr>
              <a:t>/</a:t>
            </a:r>
            <a:r>
              <a:rPr lang="en-US" dirty="0">
                <a:highlight>
                  <a:srgbClr val="FFFF00"/>
                </a:highlight>
                <a:latin typeface="Consolas" panose="020B0609020204030204" pitchFamily="49" charset="0"/>
              </a:rPr>
              <a:t>seq${SLURM_ARRAY_TASK_ID} </a:t>
            </a:r>
            <a:r>
              <a:rPr lang="en-US" dirty="0">
                <a:latin typeface="Consolas" panose="020B0609020204030204" pitchFamily="49" charset="0"/>
              </a:rPr>
              <a:t>\</a:t>
            </a:r>
          </a:p>
          <a:p>
            <a:pPr marL="0" indent="0">
              <a:lnSpc>
                <a:spcPct val="120000"/>
              </a:lnSpc>
              <a:spcBef>
                <a:spcPts val="0"/>
              </a:spcBef>
              <a:buNone/>
            </a:pPr>
            <a:r>
              <a:rPr lang="en-US" dirty="0">
                <a:latin typeface="Consolas" panose="020B0609020204030204" pitchFamily="49" charset="0"/>
              </a:rPr>
              <a:t>    --name </a:t>
            </a:r>
            <a:r>
              <a:rPr lang="en-US" dirty="0">
                <a:highlight>
                  <a:srgbClr val="FFFF00"/>
                </a:highlight>
                <a:latin typeface="Consolas" panose="020B0609020204030204" pitchFamily="49" charset="0"/>
              </a:rPr>
              <a:t>seq${SLURM_ARRAY_TASK_ID}</a:t>
            </a:r>
          </a:p>
        </p:txBody>
      </p:sp>
    </p:spTree>
    <p:extLst>
      <p:ext uri="{BB962C8B-B14F-4D97-AF65-F5344CB8AC3E}">
        <p14:creationId xmlns:p14="http://schemas.microsoft.com/office/powerpoint/2010/main" val="1890435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A0D747-F38B-4A99-9985-62CE8C247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D1BF32B-6CA3-4695-8A0C-1AC789B5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5277870" cy="6858000"/>
          </a:xfrm>
          <a:custGeom>
            <a:avLst/>
            <a:gdLst>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0 w 5434004"/>
              <a:gd name="connsiteY4" fmla="*/ 6857998 h 6858000"/>
              <a:gd name="connsiteX5" fmla="*/ 1049407 w 5434004"/>
              <a:gd name="connsiteY5" fmla="*/ 6857998 h 6858000"/>
              <a:gd name="connsiteX6" fmla="*/ 1033092 w 5434004"/>
              <a:gd name="connsiteY6" fmla="*/ 6843615 h 6858000"/>
              <a:gd name="connsiteX7" fmla="*/ 1004585 w 5434004"/>
              <a:gd name="connsiteY7" fmla="*/ 6800899 h 6858000"/>
              <a:gd name="connsiteX8" fmla="*/ 984086 w 5434004"/>
              <a:gd name="connsiteY8" fmla="*/ 6765441 h 6858000"/>
              <a:gd name="connsiteX9" fmla="*/ 955964 w 5434004"/>
              <a:gd name="connsiteY9" fmla="*/ 6739541 h 6858000"/>
              <a:gd name="connsiteX10" fmla="*/ 945820 w 5434004"/>
              <a:gd name="connsiteY10" fmla="*/ 6673829 h 6858000"/>
              <a:gd name="connsiteX11" fmla="*/ 921540 w 5434004"/>
              <a:gd name="connsiteY11" fmla="*/ 6620155 h 6858000"/>
              <a:gd name="connsiteX12" fmla="*/ 876436 w 5434004"/>
              <a:gd name="connsiteY12" fmla="*/ 6610437 h 6858000"/>
              <a:gd name="connsiteX13" fmla="*/ 876973 w 5434004"/>
              <a:gd name="connsiteY13" fmla="*/ 6596307 h 6858000"/>
              <a:gd name="connsiteX14" fmla="*/ 893782 w 5434004"/>
              <a:gd name="connsiteY14" fmla="*/ 6536039 h 6858000"/>
              <a:gd name="connsiteX15" fmla="*/ 830281 w 5434004"/>
              <a:gd name="connsiteY15" fmla="*/ 6239239 h 6858000"/>
              <a:gd name="connsiteX16" fmla="*/ 816373 w 5434004"/>
              <a:gd name="connsiteY16" fmla="*/ 6116986 h 6858000"/>
              <a:gd name="connsiteX17" fmla="*/ 788606 w 5434004"/>
              <a:gd name="connsiteY17" fmla="*/ 5895434 h 6858000"/>
              <a:gd name="connsiteX18" fmla="*/ 762315 w 5434004"/>
              <a:gd name="connsiteY18" fmla="*/ 5848019 h 6858000"/>
              <a:gd name="connsiteX19" fmla="*/ 714842 w 5434004"/>
              <a:gd name="connsiteY19" fmla="*/ 5722306 h 6858000"/>
              <a:gd name="connsiteX20" fmla="*/ 679500 w 5434004"/>
              <a:gd name="connsiteY20" fmla="*/ 5528085 h 6858000"/>
              <a:gd name="connsiteX21" fmla="*/ 660956 w 5434004"/>
              <a:gd name="connsiteY21" fmla="*/ 5506768 h 6858000"/>
              <a:gd name="connsiteX22" fmla="*/ 642957 w 5434004"/>
              <a:gd name="connsiteY22" fmla="*/ 5473318 h 6858000"/>
              <a:gd name="connsiteX23" fmla="*/ 602099 w 5434004"/>
              <a:gd name="connsiteY23" fmla="*/ 5418521 h 6858000"/>
              <a:gd name="connsiteX24" fmla="*/ 563009 w 5434004"/>
              <a:gd name="connsiteY24" fmla="*/ 5337536 h 6858000"/>
              <a:gd name="connsiteX25" fmla="*/ 584675 w 5434004"/>
              <a:gd name="connsiteY25" fmla="*/ 5255190 h 6858000"/>
              <a:gd name="connsiteX26" fmla="*/ 564878 w 5434004"/>
              <a:gd name="connsiteY26" fmla="*/ 5208171 h 6858000"/>
              <a:gd name="connsiteX27" fmla="*/ 540145 w 5434004"/>
              <a:gd name="connsiteY27" fmla="*/ 4993731 h 6858000"/>
              <a:gd name="connsiteX28" fmla="*/ 512099 w 5434004"/>
              <a:gd name="connsiteY28" fmla="*/ 4896399 h 6858000"/>
              <a:gd name="connsiteX29" fmla="*/ 482378 w 5434004"/>
              <a:gd name="connsiteY29" fmla="*/ 4838613 h 6858000"/>
              <a:gd name="connsiteX30" fmla="*/ 468676 w 5434004"/>
              <a:gd name="connsiteY30" fmla="*/ 4796522 h 6858000"/>
              <a:gd name="connsiteX31" fmla="*/ 430881 w 5434004"/>
              <a:gd name="connsiteY31" fmla="*/ 4672370 h 6858000"/>
              <a:gd name="connsiteX32" fmla="*/ 415292 w 5434004"/>
              <a:gd name="connsiteY32" fmla="*/ 4634253 h 6858000"/>
              <a:gd name="connsiteX33" fmla="*/ 348919 w 5434004"/>
              <a:gd name="connsiteY33" fmla="*/ 4549232 h 6858000"/>
              <a:gd name="connsiteX34" fmla="*/ 292438 w 5434004"/>
              <a:gd name="connsiteY34" fmla="*/ 4479912 h 6858000"/>
              <a:gd name="connsiteX35" fmla="*/ 283567 w 5434004"/>
              <a:gd name="connsiteY35" fmla="*/ 4376609 h 6858000"/>
              <a:gd name="connsiteX36" fmla="*/ 247018 w 5434004"/>
              <a:gd name="connsiteY36" fmla="*/ 4280257 h 6858000"/>
              <a:gd name="connsiteX37" fmla="*/ 243154 w 5434004"/>
              <a:gd name="connsiteY37" fmla="*/ 4208492 h 6858000"/>
              <a:gd name="connsiteX38" fmla="*/ 267243 w 5434004"/>
              <a:gd name="connsiteY38" fmla="*/ 4120636 h 6858000"/>
              <a:gd name="connsiteX39" fmla="*/ 274676 w 5434004"/>
              <a:gd name="connsiteY39" fmla="*/ 4116556 h 6858000"/>
              <a:gd name="connsiteX40" fmla="*/ 274016 w 5434004"/>
              <a:gd name="connsiteY40" fmla="*/ 4109625 h 6858000"/>
              <a:gd name="connsiteX41" fmla="*/ 266711 w 5434004"/>
              <a:gd name="connsiteY41" fmla="*/ 4105624 h 6858000"/>
              <a:gd name="connsiteX42" fmla="*/ 267360 w 5434004"/>
              <a:gd name="connsiteY42" fmla="*/ 4051441 h 6858000"/>
              <a:gd name="connsiteX43" fmla="*/ 280863 w 5434004"/>
              <a:gd name="connsiteY43" fmla="*/ 3988494 h 6858000"/>
              <a:gd name="connsiteX44" fmla="*/ 254473 w 5434004"/>
              <a:gd name="connsiteY44" fmla="*/ 3926485 h 6858000"/>
              <a:gd name="connsiteX45" fmla="*/ 238942 w 5434004"/>
              <a:gd name="connsiteY45" fmla="*/ 3857057 h 6858000"/>
              <a:gd name="connsiteX46" fmla="*/ 229388 w 5434004"/>
              <a:gd name="connsiteY46" fmla="*/ 3815650 h 6858000"/>
              <a:gd name="connsiteX47" fmla="*/ 224025 w 5434004"/>
              <a:gd name="connsiteY47" fmla="*/ 3696745 h 6858000"/>
              <a:gd name="connsiteX48" fmla="*/ 242028 w 5434004"/>
              <a:gd name="connsiteY48" fmla="*/ 3477814 h 6858000"/>
              <a:gd name="connsiteX49" fmla="*/ 239663 w 5434004"/>
              <a:gd name="connsiteY49" fmla="*/ 3375354 h 6858000"/>
              <a:gd name="connsiteX50" fmla="*/ 242939 w 5434004"/>
              <a:gd name="connsiteY50" fmla="*/ 3235494 h 6858000"/>
              <a:gd name="connsiteX51" fmla="*/ 235466 w 5434004"/>
              <a:gd name="connsiteY51" fmla="*/ 3111896 h 6858000"/>
              <a:gd name="connsiteX52" fmla="*/ 225859 w 5434004"/>
              <a:gd name="connsiteY52" fmla="*/ 3061665 h 6858000"/>
              <a:gd name="connsiteX53" fmla="*/ 214543 w 5434004"/>
              <a:gd name="connsiteY53" fmla="*/ 3026187 h 6858000"/>
              <a:gd name="connsiteX54" fmla="*/ 209002 w 5434004"/>
              <a:gd name="connsiteY54" fmla="*/ 2930097 h 6858000"/>
              <a:gd name="connsiteX55" fmla="*/ 209539 w 5434004"/>
              <a:gd name="connsiteY55" fmla="*/ 2768399 h 6858000"/>
              <a:gd name="connsiteX56" fmla="*/ 207490 w 5434004"/>
              <a:gd name="connsiteY56" fmla="*/ 2734615 h 6858000"/>
              <a:gd name="connsiteX57" fmla="*/ 197130 w 5434004"/>
              <a:gd name="connsiteY57" fmla="*/ 2708116 h 6858000"/>
              <a:gd name="connsiteX58" fmla="*/ 187231 w 5434004"/>
              <a:gd name="connsiteY58" fmla="*/ 2704185 h 6858000"/>
              <a:gd name="connsiteX59" fmla="*/ 184723 w 5434004"/>
              <a:gd name="connsiteY59" fmla="*/ 2686011 h 6858000"/>
              <a:gd name="connsiteX60" fmla="*/ 169929 w 5434004"/>
              <a:gd name="connsiteY60" fmla="*/ 2656504 h 6858000"/>
              <a:gd name="connsiteX61" fmla="*/ 188242 w 5434004"/>
              <a:gd name="connsiteY61" fmla="*/ 2589493 h 6858000"/>
              <a:gd name="connsiteX62" fmla="*/ 189125 w 5434004"/>
              <a:gd name="connsiteY62" fmla="*/ 2457617 h 6858000"/>
              <a:gd name="connsiteX63" fmla="*/ 195205 w 5434004"/>
              <a:gd name="connsiteY63" fmla="*/ 2210817 h 6858000"/>
              <a:gd name="connsiteX64" fmla="*/ 175797 w 5434004"/>
              <a:gd name="connsiteY64" fmla="*/ 1901521 h 6858000"/>
              <a:gd name="connsiteX65" fmla="*/ 156134 w 5434004"/>
              <a:gd name="connsiteY65" fmla="*/ 1700722 h 6858000"/>
              <a:gd name="connsiteX66" fmla="*/ 174157 w 5434004"/>
              <a:gd name="connsiteY66" fmla="*/ 1661610 h 6858000"/>
              <a:gd name="connsiteX67" fmla="*/ 180802 w 5434004"/>
              <a:gd name="connsiteY67" fmla="*/ 1640073 h 6858000"/>
              <a:gd name="connsiteX68" fmla="*/ 179221 w 5434004"/>
              <a:gd name="connsiteY68" fmla="*/ 1637398 h 6858000"/>
              <a:gd name="connsiteX69" fmla="*/ 179826 w 5434004"/>
              <a:gd name="connsiteY69" fmla="*/ 1612248 h 6858000"/>
              <a:gd name="connsiteX70" fmla="*/ 198048 w 5434004"/>
              <a:gd name="connsiteY70" fmla="*/ 1498097 h 6858000"/>
              <a:gd name="connsiteX71" fmla="*/ 196329 w 5434004"/>
              <a:gd name="connsiteY71" fmla="*/ 1497364 h 6858000"/>
              <a:gd name="connsiteX72" fmla="*/ 193204 w 5434004"/>
              <a:gd name="connsiteY72" fmla="*/ 1490042 h 6858000"/>
              <a:gd name="connsiteX73" fmla="*/ 211154 w 5434004"/>
              <a:gd name="connsiteY73" fmla="*/ 1451416 h 6858000"/>
              <a:gd name="connsiteX74" fmla="*/ 247750 w 5434004"/>
              <a:gd name="connsiteY74" fmla="*/ 1281781 h 6858000"/>
              <a:gd name="connsiteX75" fmla="*/ 323114 w 5434004"/>
              <a:gd name="connsiteY75" fmla="*/ 1074754 h 6858000"/>
              <a:gd name="connsiteX76" fmla="*/ 357209 w 5434004"/>
              <a:gd name="connsiteY76" fmla="*/ 1019094 h 6858000"/>
              <a:gd name="connsiteX77" fmla="*/ 393176 w 5434004"/>
              <a:gd name="connsiteY77" fmla="*/ 938921 h 6858000"/>
              <a:gd name="connsiteX78" fmla="*/ 451503 w 5434004"/>
              <a:gd name="connsiteY78" fmla="*/ 815814 h 6858000"/>
              <a:gd name="connsiteX79" fmla="*/ 567587 w 5434004"/>
              <a:gd name="connsiteY79" fmla="*/ 584070 h 6858000"/>
              <a:gd name="connsiteX80" fmla="*/ 592609 w 5434004"/>
              <a:gd name="connsiteY80" fmla="*/ 461805 h 6858000"/>
              <a:gd name="connsiteX81" fmla="*/ 624563 w 5434004"/>
              <a:gd name="connsiteY81" fmla="*/ 360945 h 6858000"/>
              <a:gd name="connsiteX82" fmla="*/ 627056 w 5434004"/>
              <a:gd name="connsiteY82" fmla="*/ 226335 h 6858000"/>
              <a:gd name="connsiteX83" fmla="*/ 655851 w 5434004"/>
              <a:gd name="connsiteY83" fmla="*/ 51690 h 6858000"/>
              <a:gd name="connsiteX84" fmla="*/ 653984 w 5434004"/>
              <a:gd name="connsiteY84" fmla="*/ 22133 h 6858000"/>
              <a:gd name="connsiteX85" fmla="*/ 643279 w 5434004"/>
              <a:gd name="connsiteY85" fmla="*/ 1037 h 6858000"/>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1049407 w 5434004"/>
              <a:gd name="connsiteY4" fmla="*/ 6857998 h 6858000"/>
              <a:gd name="connsiteX5" fmla="*/ 1033092 w 5434004"/>
              <a:gd name="connsiteY5" fmla="*/ 6843615 h 6858000"/>
              <a:gd name="connsiteX6" fmla="*/ 1004585 w 5434004"/>
              <a:gd name="connsiteY6" fmla="*/ 6800899 h 6858000"/>
              <a:gd name="connsiteX7" fmla="*/ 984086 w 5434004"/>
              <a:gd name="connsiteY7" fmla="*/ 6765441 h 6858000"/>
              <a:gd name="connsiteX8" fmla="*/ 955964 w 5434004"/>
              <a:gd name="connsiteY8" fmla="*/ 6739541 h 6858000"/>
              <a:gd name="connsiteX9" fmla="*/ 945820 w 5434004"/>
              <a:gd name="connsiteY9" fmla="*/ 6673829 h 6858000"/>
              <a:gd name="connsiteX10" fmla="*/ 921540 w 5434004"/>
              <a:gd name="connsiteY10" fmla="*/ 6620155 h 6858000"/>
              <a:gd name="connsiteX11" fmla="*/ 876436 w 5434004"/>
              <a:gd name="connsiteY11" fmla="*/ 6610437 h 6858000"/>
              <a:gd name="connsiteX12" fmla="*/ 876973 w 5434004"/>
              <a:gd name="connsiteY12" fmla="*/ 6596307 h 6858000"/>
              <a:gd name="connsiteX13" fmla="*/ 893782 w 5434004"/>
              <a:gd name="connsiteY13" fmla="*/ 6536039 h 6858000"/>
              <a:gd name="connsiteX14" fmla="*/ 830281 w 5434004"/>
              <a:gd name="connsiteY14" fmla="*/ 6239239 h 6858000"/>
              <a:gd name="connsiteX15" fmla="*/ 816373 w 5434004"/>
              <a:gd name="connsiteY15" fmla="*/ 6116986 h 6858000"/>
              <a:gd name="connsiteX16" fmla="*/ 788606 w 5434004"/>
              <a:gd name="connsiteY16" fmla="*/ 5895434 h 6858000"/>
              <a:gd name="connsiteX17" fmla="*/ 762315 w 5434004"/>
              <a:gd name="connsiteY17" fmla="*/ 5848019 h 6858000"/>
              <a:gd name="connsiteX18" fmla="*/ 714842 w 5434004"/>
              <a:gd name="connsiteY18" fmla="*/ 5722306 h 6858000"/>
              <a:gd name="connsiteX19" fmla="*/ 679500 w 5434004"/>
              <a:gd name="connsiteY19" fmla="*/ 5528085 h 6858000"/>
              <a:gd name="connsiteX20" fmla="*/ 660956 w 5434004"/>
              <a:gd name="connsiteY20" fmla="*/ 5506768 h 6858000"/>
              <a:gd name="connsiteX21" fmla="*/ 642957 w 5434004"/>
              <a:gd name="connsiteY21" fmla="*/ 5473318 h 6858000"/>
              <a:gd name="connsiteX22" fmla="*/ 602099 w 5434004"/>
              <a:gd name="connsiteY22" fmla="*/ 5418521 h 6858000"/>
              <a:gd name="connsiteX23" fmla="*/ 563009 w 5434004"/>
              <a:gd name="connsiteY23" fmla="*/ 5337536 h 6858000"/>
              <a:gd name="connsiteX24" fmla="*/ 584675 w 5434004"/>
              <a:gd name="connsiteY24" fmla="*/ 5255190 h 6858000"/>
              <a:gd name="connsiteX25" fmla="*/ 564878 w 5434004"/>
              <a:gd name="connsiteY25" fmla="*/ 5208171 h 6858000"/>
              <a:gd name="connsiteX26" fmla="*/ 540145 w 5434004"/>
              <a:gd name="connsiteY26" fmla="*/ 4993731 h 6858000"/>
              <a:gd name="connsiteX27" fmla="*/ 512099 w 5434004"/>
              <a:gd name="connsiteY27" fmla="*/ 4896399 h 6858000"/>
              <a:gd name="connsiteX28" fmla="*/ 482378 w 5434004"/>
              <a:gd name="connsiteY28" fmla="*/ 4838613 h 6858000"/>
              <a:gd name="connsiteX29" fmla="*/ 468676 w 5434004"/>
              <a:gd name="connsiteY29" fmla="*/ 4796522 h 6858000"/>
              <a:gd name="connsiteX30" fmla="*/ 430881 w 5434004"/>
              <a:gd name="connsiteY30" fmla="*/ 4672370 h 6858000"/>
              <a:gd name="connsiteX31" fmla="*/ 415292 w 5434004"/>
              <a:gd name="connsiteY31" fmla="*/ 4634253 h 6858000"/>
              <a:gd name="connsiteX32" fmla="*/ 348919 w 5434004"/>
              <a:gd name="connsiteY32" fmla="*/ 4549232 h 6858000"/>
              <a:gd name="connsiteX33" fmla="*/ 292438 w 5434004"/>
              <a:gd name="connsiteY33" fmla="*/ 4479912 h 6858000"/>
              <a:gd name="connsiteX34" fmla="*/ 283567 w 5434004"/>
              <a:gd name="connsiteY34" fmla="*/ 4376609 h 6858000"/>
              <a:gd name="connsiteX35" fmla="*/ 247018 w 5434004"/>
              <a:gd name="connsiteY35" fmla="*/ 4280257 h 6858000"/>
              <a:gd name="connsiteX36" fmla="*/ 243154 w 5434004"/>
              <a:gd name="connsiteY36" fmla="*/ 4208492 h 6858000"/>
              <a:gd name="connsiteX37" fmla="*/ 267243 w 5434004"/>
              <a:gd name="connsiteY37" fmla="*/ 4120636 h 6858000"/>
              <a:gd name="connsiteX38" fmla="*/ 274676 w 5434004"/>
              <a:gd name="connsiteY38" fmla="*/ 4116556 h 6858000"/>
              <a:gd name="connsiteX39" fmla="*/ 274016 w 5434004"/>
              <a:gd name="connsiteY39" fmla="*/ 4109625 h 6858000"/>
              <a:gd name="connsiteX40" fmla="*/ 266711 w 5434004"/>
              <a:gd name="connsiteY40" fmla="*/ 4105624 h 6858000"/>
              <a:gd name="connsiteX41" fmla="*/ 267360 w 5434004"/>
              <a:gd name="connsiteY41" fmla="*/ 4051441 h 6858000"/>
              <a:gd name="connsiteX42" fmla="*/ 280863 w 5434004"/>
              <a:gd name="connsiteY42" fmla="*/ 3988494 h 6858000"/>
              <a:gd name="connsiteX43" fmla="*/ 254473 w 5434004"/>
              <a:gd name="connsiteY43" fmla="*/ 3926485 h 6858000"/>
              <a:gd name="connsiteX44" fmla="*/ 238942 w 5434004"/>
              <a:gd name="connsiteY44" fmla="*/ 3857057 h 6858000"/>
              <a:gd name="connsiteX45" fmla="*/ 229388 w 5434004"/>
              <a:gd name="connsiteY45" fmla="*/ 3815650 h 6858000"/>
              <a:gd name="connsiteX46" fmla="*/ 224025 w 5434004"/>
              <a:gd name="connsiteY46" fmla="*/ 3696745 h 6858000"/>
              <a:gd name="connsiteX47" fmla="*/ 242028 w 5434004"/>
              <a:gd name="connsiteY47" fmla="*/ 3477814 h 6858000"/>
              <a:gd name="connsiteX48" fmla="*/ 239663 w 5434004"/>
              <a:gd name="connsiteY48" fmla="*/ 3375354 h 6858000"/>
              <a:gd name="connsiteX49" fmla="*/ 242939 w 5434004"/>
              <a:gd name="connsiteY49" fmla="*/ 3235494 h 6858000"/>
              <a:gd name="connsiteX50" fmla="*/ 235466 w 5434004"/>
              <a:gd name="connsiteY50" fmla="*/ 3111896 h 6858000"/>
              <a:gd name="connsiteX51" fmla="*/ 225859 w 5434004"/>
              <a:gd name="connsiteY51" fmla="*/ 3061665 h 6858000"/>
              <a:gd name="connsiteX52" fmla="*/ 214543 w 5434004"/>
              <a:gd name="connsiteY52" fmla="*/ 3026187 h 6858000"/>
              <a:gd name="connsiteX53" fmla="*/ 209002 w 5434004"/>
              <a:gd name="connsiteY53" fmla="*/ 2930097 h 6858000"/>
              <a:gd name="connsiteX54" fmla="*/ 209539 w 5434004"/>
              <a:gd name="connsiteY54" fmla="*/ 2768399 h 6858000"/>
              <a:gd name="connsiteX55" fmla="*/ 207490 w 5434004"/>
              <a:gd name="connsiteY55" fmla="*/ 2734615 h 6858000"/>
              <a:gd name="connsiteX56" fmla="*/ 197130 w 5434004"/>
              <a:gd name="connsiteY56" fmla="*/ 2708116 h 6858000"/>
              <a:gd name="connsiteX57" fmla="*/ 187231 w 5434004"/>
              <a:gd name="connsiteY57" fmla="*/ 2704185 h 6858000"/>
              <a:gd name="connsiteX58" fmla="*/ 184723 w 5434004"/>
              <a:gd name="connsiteY58" fmla="*/ 2686011 h 6858000"/>
              <a:gd name="connsiteX59" fmla="*/ 169929 w 5434004"/>
              <a:gd name="connsiteY59" fmla="*/ 2656504 h 6858000"/>
              <a:gd name="connsiteX60" fmla="*/ 188242 w 5434004"/>
              <a:gd name="connsiteY60" fmla="*/ 2589493 h 6858000"/>
              <a:gd name="connsiteX61" fmla="*/ 189125 w 5434004"/>
              <a:gd name="connsiteY61" fmla="*/ 2457617 h 6858000"/>
              <a:gd name="connsiteX62" fmla="*/ 195205 w 5434004"/>
              <a:gd name="connsiteY62" fmla="*/ 2210817 h 6858000"/>
              <a:gd name="connsiteX63" fmla="*/ 175797 w 5434004"/>
              <a:gd name="connsiteY63" fmla="*/ 1901521 h 6858000"/>
              <a:gd name="connsiteX64" fmla="*/ 156134 w 5434004"/>
              <a:gd name="connsiteY64" fmla="*/ 1700722 h 6858000"/>
              <a:gd name="connsiteX65" fmla="*/ 174157 w 5434004"/>
              <a:gd name="connsiteY65" fmla="*/ 1661610 h 6858000"/>
              <a:gd name="connsiteX66" fmla="*/ 180802 w 5434004"/>
              <a:gd name="connsiteY66" fmla="*/ 1640073 h 6858000"/>
              <a:gd name="connsiteX67" fmla="*/ 179221 w 5434004"/>
              <a:gd name="connsiteY67" fmla="*/ 1637398 h 6858000"/>
              <a:gd name="connsiteX68" fmla="*/ 179826 w 5434004"/>
              <a:gd name="connsiteY68" fmla="*/ 1612248 h 6858000"/>
              <a:gd name="connsiteX69" fmla="*/ 198048 w 5434004"/>
              <a:gd name="connsiteY69" fmla="*/ 1498097 h 6858000"/>
              <a:gd name="connsiteX70" fmla="*/ 196329 w 5434004"/>
              <a:gd name="connsiteY70" fmla="*/ 1497364 h 6858000"/>
              <a:gd name="connsiteX71" fmla="*/ 193204 w 5434004"/>
              <a:gd name="connsiteY71" fmla="*/ 1490042 h 6858000"/>
              <a:gd name="connsiteX72" fmla="*/ 211154 w 5434004"/>
              <a:gd name="connsiteY72" fmla="*/ 1451416 h 6858000"/>
              <a:gd name="connsiteX73" fmla="*/ 247750 w 5434004"/>
              <a:gd name="connsiteY73" fmla="*/ 1281781 h 6858000"/>
              <a:gd name="connsiteX74" fmla="*/ 323114 w 5434004"/>
              <a:gd name="connsiteY74" fmla="*/ 1074754 h 6858000"/>
              <a:gd name="connsiteX75" fmla="*/ 357209 w 5434004"/>
              <a:gd name="connsiteY75" fmla="*/ 1019094 h 6858000"/>
              <a:gd name="connsiteX76" fmla="*/ 393176 w 5434004"/>
              <a:gd name="connsiteY76" fmla="*/ 938921 h 6858000"/>
              <a:gd name="connsiteX77" fmla="*/ 451503 w 5434004"/>
              <a:gd name="connsiteY77" fmla="*/ 815814 h 6858000"/>
              <a:gd name="connsiteX78" fmla="*/ 567587 w 5434004"/>
              <a:gd name="connsiteY78" fmla="*/ 584070 h 6858000"/>
              <a:gd name="connsiteX79" fmla="*/ 592609 w 5434004"/>
              <a:gd name="connsiteY79" fmla="*/ 461805 h 6858000"/>
              <a:gd name="connsiteX80" fmla="*/ 624563 w 5434004"/>
              <a:gd name="connsiteY80" fmla="*/ 360945 h 6858000"/>
              <a:gd name="connsiteX81" fmla="*/ 627056 w 5434004"/>
              <a:gd name="connsiteY81" fmla="*/ 226335 h 6858000"/>
              <a:gd name="connsiteX82" fmla="*/ 655851 w 5434004"/>
              <a:gd name="connsiteY82" fmla="*/ 51690 h 6858000"/>
              <a:gd name="connsiteX83" fmla="*/ 653984 w 5434004"/>
              <a:gd name="connsiteY83" fmla="*/ 22133 h 6858000"/>
              <a:gd name="connsiteX84" fmla="*/ 643279 w 5434004"/>
              <a:gd name="connsiteY84" fmla="*/ 1037 h 6858000"/>
              <a:gd name="connsiteX85" fmla="*/ 643741 w 5434004"/>
              <a:gd name="connsiteY85" fmla="*/ 0 h 6858000"/>
              <a:gd name="connsiteX0" fmla="*/ 487607 w 5277870"/>
              <a:gd name="connsiteY0" fmla="*/ 0 h 6858000"/>
              <a:gd name="connsiteX1" fmla="*/ 5277870 w 5277870"/>
              <a:gd name="connsiteY1" fmla="*/ 0 h 6858000"/>
              <a:gd name="connsiteX2" fmla="*/ 5277870 w 5277870"/>
              <a:gd name="connsiteY2" fmla="*/ 6858000 h 6858000"/>
              <a:gd name="connsiteX3" fmla="*/ 893273 w 5277870"/>
              <a:gd name="connsiteY3" fmla="*/ 6857998 h 6858000"/>
              <a:gd name="connsiteX4" fmla="*/ 876958 w 5277870"/>
              <a:gd name="connsiteY4" fmla="*/ 6843615 h 6858000"/>
              <a:gd name="connsiteX5" fmla="*/ 848451 w 5277870"/>
              <a:gd name="connsiteY5" fmla="*/ 6800899 h 6858000"/>
              <a:gd name="connsiteX6" fmla="*/ 827952 w 5277870"/>
              <a:gd name="connsiteY6" fmla="*/ 6765441 h 6858000"/>
              <a:gd name="connsiteX7" fmla="*/ 799830 w 5277870"/>
              <a:gd name="connsiteY7" fmla="*/ 6739541 h 6858000"/>
              <a:gd name="connsiteX8" fmla="*/ 789686 w 5277870"/>
              <a:gd name="connsiteY8" fmla="*/ 6673829 h 6858000"/>
              <a:gd name="connsiteX9" fmla="*/ 765406 w 5277870"/>
              <a:gd name="connsiteY9" fmla="*/ 6620155 h 6858000"/>
              <a:gd name="connsiteX10" fmla="*/ 720302 w 5277870"/>
              <a:gd name="connsiteY10" fmla="*/ 6610437 h 6858000"/>
              <a:gd name="connsiteX11" fmla="*/ 720839 w 5277870"/>
              <a:gd name="connsiteY11" fmla="*/ 6596307 h 6858000"/>
              <a:gd name="connsiteX12" fmla="*/ 737648 w 5277870"/>
              <a:gd name="connsiteY12" fmla="*/ 6536039 h 6858000"/>
              <a:gd name="connsiteX13" fmla="*/ 674147 w 5277870"/>
              <a:gd name="connsiteY13" fmla="*/ 6239239 h 6858000"/>
              <a:gd name="connsiteX14" fmla="*/ 660239 w 5277870"/>
              <a:gd name="connsiteY14" fmla="*/ 6116986 h 6858000"/>
              <a:gd name="connsiteX15" fmla="*/ 632472 w 5277870"/>
              <a:gd name="connsiteY15" fmla="*/ 5895434 h 6858000"/>
              <a:gd name="connsiteX16" fmla="*/ 606181 w 5277870"/>
              <a:gd name="connsiteY16" fmla="*/ 5848019 h 6858000"/>
              <a:gd name="connsiteX17" fmla="*/ 558708 w 5277870"/>
              <a:gd name="connsiteY17" fmla="*/ 5722306 h 6858000"/>
              <a:gd name="connsiteX18" fmla="*/ 523366 w 5277870"/>
              <a:gd name="connsiteY18" fmla="*/ 5528085 h 6858000"/>
              <a:gd name="connsiteX19" fmla="*/ 504822 w 5277870"/>
              <a:gd name="connsiteY19" fmla="*/ 5506768 h 6858000"/>
              <a:gd name="connsiteX20" fmla="*/ 486823 w 5277870"/>
              <a:gd name="connsiteY20" fmla="*/ 5473318 h 6858000"/>
              <a:gd name="connsiteX21" fmla="*/ 445965 w 5277870"/>
              <a:gd name="connsiteY21" fmla="*/ 5418521 h 6858000"/>
              <a:gd name="connsiteX22" fmla="*/ 406875 w 5277870"/>
              <a:gd name="connsiteY22" fmla="*/ 5337536 h 6858000"/>
              <a:gd name="connsiteX23" fmla="*/ 428541 w 5277870"/>
              <a:gd name="connsiteY23" fmla="*/ 5255190 h 6858000"/>
              <a:gd name="connsiteX24" fmla="*/ 408744 w 5277870"/>
              <a:gd name="connsiteY24" fmla="*/ 5208171 h 6858000"/>
              <a:gd name="connsiteX25" fmla="*/ 384011 w 5277870"/>
              <a:gd name="connsiteY25" fmla="*/ 4993731 h 6858000"/>
              <a:gd name="connsiteX26" fmla="*/ 355965 w 5277870"/>
              <a:gd name="connsiteY26" fmla="*/ 4896399 h 6858000"/>
              <a:gd name="connsiteX27" fmla="*/ 326244 w 5277870"/>
              <a:gd name="connsiteY27" fmla="*/ 4838613 h 6858000"/>
              <a:gd name="connsiteX28" fmla="*/ 312542 w 5277870"/>
              <a:gd name="connsiteY28" fmla="*/ 4796522 h 6858000"/>
              <a:gd name="connsiteX29" fmla="*/ 274747 w 5277870"/>
              <a:gd name="connsiteY29" fmla="*/ 4672370 h 6858000"/>
              <a:gd name="connsiteX30" fmla="*/ 259158 w 5277870"/>
              <a:gd name="connsiteY30" fmla="*/ 4634253 h 6858000"/>
              <a:gd name="connsiteX31" fmla="*/ 192785 w 5277870"/>
              <a:gd name="connsiteY31" fmla="*/ 4549232 h 6858000"/>
              <a:gd name="connsiteX32" fmla="*/ 136304 w 5277870"/>
              <a:gd name="connsiteY32" fmla="*/ 4479912 h 6858000"/>
              <a:gd name="connsiteX33" fmla="*/ 127433 w 5277870"/>
              <a:gd name="connsiteY33" fmla="*/ 4376609 h 6858000"/>
              <a:gd name="connsiteX34" fmla="*/ 90884 w 5277870"/>
              <a:gd name="connsiteY34" fmla="*/ 4280257 h 6858000"/>
              <a:gd name="connsiteX35" fmla="*/ 87020 w 5277870"/>
              <a:gd name="connsiteY35" fmla="*/ 4208492 h 6858000"/>
              <a:gd name="connsiteX36" fmla="*/ 111109 w 5277870"/>
              <a:gd name="connsiteY36" fmla="*/ 4120636 h 6858000"/>
              <a:gd name="connsiteX37" fmla="*/ 118542 w 5277870"/>
              <a:gd name="connsiteY37" fmla="*/ 4116556 h 6858000"/>
              <a:gd name="connsiteX38" fmla="*/ 117882 w 5277870"/>
              <a:gd name="connsiteY38" fmla="*/ 4109625 h 6858000"/>
              <a:gd name="connsiteX39" fmla="*/ 110577 w 5277870"/>
              <a:gd name="connsiteY39" fmla="*/ 4105624 h 6858000"/>
              <a:gd name="connsiteX40" fmla="*/ 111226 w 5277870"/>
              <a:gd name="connsiteY40" fmla="*/ 4051441 h 6858000"/>
              <a:gd name="connsiteX41" fmla="*/ 124729 w 5277870"/>
              <a:gd name="connsiteY41" fmla="*/ 3988494 h 6858000"/>
              <a:gd name="connsiteX42" fmla="*/ 98339 w 5277870"/>
              <a:gd name="connsiteY42" fmla="*/ 3926485 h 6858000"/>
              <a:gd name="connsiteX43" fmla="*/ 82808 w 5277870"/>
              <a:gd name="connsiteY43" fmla="*/ 3857057 h 6858000"/>
              <a:gd name="connsiteX44" fmla="*/ 73254 w 5277870"/>
              <a:gd name="connsiteY44" fmla="*/ 3815650 h 6858000"/>
              <a:gd name="connsiteX45" fmla="*/ 67891 w 5277870"/>
              <a:gd name="connsiteY45" fmla="*/ 3696745 h 6858000"/>
              <a:gd name="connsiteX46" fmla="*/ 85894 w 5277870"/>
              <a:gd name="connsiteY46" fmla="*/ 3477814 h 6858000"/>
              <a:gd name="connsiteX47" fmla="*/ 83529 w 5277870"/>
              <a:gd name="connsiteY47" fmla="*/ 3375354 h 6858000"/>
              <a:gd name="connsiteX48" fmla="*/ 86805 w 5277870"/>
              <a:gd name="connsiteY48" fmla="*/ 3235494 h 6858000"/>
              <a:gd name="connsiteX49" fmla="*/ 79332 w 5277870"/>
              <a:gd name="connsiteY49" fmla="*/ 3111896 h 6858000"/>
              <a:gd name="connsiteX50" fmla="*/ 69725 w 5277870"/>
              <a:gd name="connsiteY50" fmla="*/ 3061665 h 6858000"/>
              <a:gd name="connsiteX51" fmla="*/ 58409 w 5277870"/>
              <a:gd name="connsiteY51" fmla="*/ 3026187 h 6858000"/>
              <a:gd name="connsiteX52" fmla="*/ 52868 w 5277870"/>
              <a:gd name="connsiteY52" fmla="*/ 2930097 h 6858000"/>
              <a:gd name="connsiteX53" fmla="*/ 53405 w 5277870"/>
              <a:gd name="connsiteY53" fmla="*/ 2768399 h 6858000"/>
              <a:gd name="connsiteX54" fmla="*/ 51356 w 5277870"/>
              <a:gd name="connsiteY54" fmla="*/ 2734615 h 6858000"/>
              <a:gd name="connsiteX55" fmla="*/ 40996 w 5277870"/>
              <a:gd name="connsiteY55" fmla="*/ 2708116 h 6858000"/>
              <a:gd name="connsiteX56" fmla="*/ 31097 w 5277870"/>
              <a:gd name="connsiteY56" fmla="*/ 2704185 h 6858000"/>
              <a:gd name="connsiteX57" fmla="*/ 28589 w 5277870"/>
              <a:gd name="connsiteY57" fmla="*/ 2686011 h 6858000"/>
              <a:gd name="connsiteX58" fmla="*/ 13795 w 5277870"/>
              <a:gd name="connsiteY58" fmla="*/ 2656504 h 6858000"/>
              <a:gd name="connsiteX59" fmla="*/ 32108 w 5277870"/>
              <a:gd name="connsiteY59" fmla="*/ 2589493 h 6858000"/>
              <a:gd name="connsiteX60" fmla="*/ 32991 w 5277870"/>
              <a:gd name="connsiteY60" fmla="*/ 2457617 h 6858000"/>
              <a:gd name="connsiteX61" fmla="*/ 39071 w 5277870"/>
              <a:gd name="connsiteY61" fmla="*/ 2210817 h 6858000"/>
              <a:gd name="connsiteX62" fmla="*/ 19663 w 5277870"/>
              <a:gd name="connsiteY62" fmla="*/ 1901521 h 6858000"/>
              <a:gd name="connsiteX63" fmla="*/ 0 w 5277870"/>
              <a:gd name="connsiteY63" fmla="*/ 1700722 h 6858000"/>
              <a:gd name="connsiteX64" fmla="*/ 18023 w 5277870"/>
              <a:gd name="connsiteY64" fmla="*/ 1661610 h 6858000"/>
              <a:gd name="connsiteX65" fmla="*/ 24668 w 5277870"/>
              <a:gd name="connsiteY65" fmla="*/ 1640073 h 6858000"/>
              <a:gd name="connsiteX66" fmla="*/ 23087 w 5277870"/>
              <a:gd name="connsiteY66" fmla="*/ 1637398 h 6858000"/>
              <a:gd name="connsiteX67" fmla="*/ 23692 w 5277870"/>
              <a:gd name="connsiteY67" fmla="*/ 1612248 h 6858000"/>
              <a:gd name="connsiteX68" fmla="*/ 41914 w 5277870"/>
              <a:gd name="connsiteY68" fmla="*/ 1498097 h 6858000"/>
              <a:gd name="connsiteX69" fmla="*/ 40195 w 5277870"/>
              <a:gd name="connsiteY69" fmla="*/ 1497364 h 6858000"/>
              <a:gd name="connsiteX70" fmla="*/ 37070 w 5277870"/>
              <a:gd name="connsiteY70" fmla="*/ 1490042 h 6858000"/>
              <a:gd name="connsiteX71" fmla="*/ 55020 w 5277870"/>
              <a:gd name="connsiteY71" fmla="*/ 1451416 h 6858000"/>
              <a:gd name="connsiteX72" fmla="*/ 91616 w 5277870"/>
              <a:gd name="connsiteY72" fmla="*/ 1281781 h 6858000"/>
              <a:gd name="connsiteX73" fmla="*/ 166980 w 5277870"/>
              <a:gd name="connsiteY73" fmla="*/ 1074754 h 6858000"/>
              <a:gd name="connsiteX74" fmla="*/ 201075 w 5277870"/>
              <a:gd name="connsiteY74" fmla="*/ 1019094 h 6858000"/>
              <a:gd name="connsiteX75" fmla="*/ 237042 w 5277870"/>
              <a:gd name="connsiteY75" fmla="*/ 938921 h 6858000"/>
              <a:gd name="connsiteX76" fmla="*/ 295369 w 5277870"/>
              <a:gd name="connsiteY76" fmla="*/ 815814 h 6858000"/>
              <a:gd name="connsiteX77" fmla="*/ 411453 w 5277870"/>
              <a:gd name="connsiteY77" fmla="*/ 584070 h 6858000"/>
              <a:gd name="connsiteX78" fmla="*/ 436475 w 5277870"/>
              <a:gd name="connsiteY78" fmla="*/ 461805 h 6858000"/>
              <a:gd name="connsiteX79" fmla="*/ 468429 w 5277870"/>
              <a:gd name="connsiteY79" fmla="*/ 360945 h 6858000"/>
              <a:gd name="connsiteX80" fmla="*/ 470922 w 5277870"/>
              <a:gd name="connsiteY80" fmla="*/ 226335 h 6858000"/>
              <a:gd name="connsiteX81" fmla="*/ 499717 w 5277870"/>
              <a:gd name="connsiteY81" fmla="*/ 51690 h 6858000"/>
              <a:gd name="connsiteX82" fmla="*/ 497850 w 5277870"/>
              <a:gd name="connsiteY82" fmla="*/ 22133 h 6858000"/>
              <a:gd name="connsiteX83" fmla="*/ 487145 w 5277870"/>
              <a:gd name="connsiteY83" fmla="*/ 1037 h 6858000"/>
              <a:gd name="connsiteX84" fmla="*/ 487607 w 5277870"/>
              <a:gd name="connsiteY8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277870" h="6858000">
                <a:moveTo>
                  <a:pt x="487607" y="0"/>
                </a:moveTo>
                <a:lnTo>
                  <a:pt x="5277870" y="0"/>
                </a:lnTo>
                <a:lnTo>
                  <a:pt x="5277870" y="6858000"/>
                </a:lnTo>
                <a:lnTo>
                  <a:pt x="893273" y="6857998"/>
                </a:lnTo>
                <a:lnTo>
                  <a:pt x="876958" y="6843615"/>
                </a:lnTo>
                <a:lnTo>
                  <a:pt x="848451" y="6800899"/>
                </a:lnTo>
                <a:lnTo>
                  <a:pt x="827952" y="6765441"/>
                </a:lnTo>
                <a:cubicBezTo>
                  <a:pt x="827507" y="6750832"/>
                  <a:pt x="798355" y="6753978"/>
                  <a:pt x="799830" y="6739541"/>
                </a:cubicBezTo>
                <a:cubicBezTo>
                  <a:pt x="786503" y="6723280"/>
                  <a:pt x="803673" y="6682742"/>
                  <a:pt x="789686" y="6673829"/>
                </a:cubicBezTo>
                <a:cubicBezTo>
                  <a:pt x="776006" y="6657903"/>
                  <a:pt x="778015" y="6625745"/>
                  <a:pt x="765406" y="6620155"/>
                </a:cubicBezTo>
                <a:lnTo>
                  <a:pt x="720302" y="6610437"/>
                </a:lnTo>
                <a:lnTo>
                  <a:pt x="720839" y="6596307"/>
                </a:lnTo>
                <a:lnTo>
                  <a:pt x="737648" y="6536039"/>
                </a:lnTo>
                <a:cubicBezTo>
                  <a:pt x="731713" y="6378236"/>
                  <a:pt x="664893" y="6350780"/>
                  <a:pt x="674147" y="6239239"/>
                </a:cubicBezTo>
                <a:cubicBezTo>
                  <a:pt x="668193" y="6196030"/>
                  <a:pt x="677776" y="6168747"/>
                  <a:pt x="660239" y="6116986"/>
                </a:cubicBezTo>
                <a:cubicBezTo>
                  <a:pt x="693882" y="6035788"/>
                  <a:pt x="626477" y="5971885"/>
                  <a:pt x="632472" y="5895434"/>
                </a:cubicBezTo>
                <a:cubicBezTo>
                  <a:pt x="571936" y="5884249"/>
                  <a:pt x="624704" y="5880776"/>
                  <a:pt x="606181" y="5848019"/>
                </a:cubicBezTo>
                <a:cubicBezTo>
                  <a:pt x="593885" y="5819164"/>
                  <a:pt x="572509" y="5775628"/>
                  <a:pt x="558708" y="5722306"/>
                </a:cubicBezTo>
                <a:cubicBezTo>
                  <a:pt x="551746" y="5685812"/>
                  <a:pt x="532346" y="5564008"/>
                  <a:pt x="523366" y="5528085"/>
                </a:cubicBezTo>
                <a:cubicBezTo>
                  <a:pt x="518594" y="5519172"/>
                  <a:pt x="523045" y="5505250"/>
                  <a:pt x="504822" y="5506768"/>
                </a:cubicBezTo>
                <a:cubicBezTo>
                  <a:pt x="482648" y="5506487"/>
                  <a:pt x="511311" y="5459433"/>
                  <a:pt x="486823" y="5473318"/>
                </a:cubicBezTo>
                <a:cubicBezTo>
                  <a:pt x="506358" y="5440194"/>
                  <a:pt x="459463" y="5435836"/>
                  <a:pt x="445965" y="5418521"/>
                </a:cubicBezTo>
                <a:cubicBezTo>
                  <a:pt x="465954" y="5390815"/>
                  <a:pt x="417921" y="5381811"/>
                  <a:pt x="406875" y="5337536"/>
                </a:cubicBezTo>
                <a:cubicBezTo>
                  <a:pt x="430123" y="5306619"/>
                  <a:pt x="399081" y="5307846"/>
                  <a:pt x="428541" y="5255190"/>
                </a:cubicBezTo>
                <a:cubicBezTo>
                  <a:pt x="428852" y="5233629"/>
                  <a:pt x="407502" y="5247189"/>
                  <a:pt x="408744" y="5208171"/>
                </a:cubicBezTo>
                <a:cubicBezTo>
                  <a:pt x="406613" y="5154483"/>
                  <a:pt x="390295" y="5051554"/>
                  <a:pt x="384011" y="4993731"/>
                </a:cubicBezTo>
                <a:cubicBezTo>
                  <a:pt x="373186" y="4967089"/>
                  <a:pt x="370884" y="4912140"/>
                  <a:pt x="355965" y="4896399"/>
                </a:cubicBezTo>
                <a:cubicBezTo>
                  <a:pt x="355837" y="4852829"/>
                  <a:pt x="351078" y="4813709"/>
                  <a:pt x="326244" y="4838613"/>
                </a:cubicBezTo>
                <a:cubicBezTo>
                  <a:pt x="299018" y="4831439"/>
                  <a:pt x="336627" y="4804968"/>
                  <a:pt x="312542" y="4796522"/>
                </a:cubicBezTo>
                <a:lnTo>
                  <a:pt x="274747" y="4672370"/>
                </a:lnTo>
                <a:cubicBezTo>
                  <a:pt x="286762" y="4649487"/>
                  <a:pt x="276585" y="4640072"/>
                  <a:pt x="259158" y="4634253"/>
                </a:cubicBezTo>
                <a:cubicBezTo>
                  <a:pt x="255297" y="4595381"/>
                  <a:pt x="210632" y="4586807"/>
                  <a:pt x="192785" y="4549232"/>
                </a:cubicBezTo>
                <a:cubicBezTo>
                  <a:pt x="175514" y="4501329"/>
                  <a:pt x="155204" y="4520147"/>
                  <a:pt x="136304" y="4479912"/>
                </a:cubicBezTo>
                <a:lnTo>
                  <a:pt x="127433" y="4376609"/>
                </a:lnTo>
                <a:cubicBezTo>
                  <a:pt x="119863" y="4343333"/>
                  <a:pt x="97619" y="4308276"/>
                  <a:pt x="90884" y="4280257"/>
                </a:cubicBezTo>
                <a:cubicBezTo>
                  <a:pt x="94219" y="4220025"/>
                  <a:pt x="104684" y="4233011"/>
                  <a:pt x="87020" y="4208492"/>
                </a:cubicBezTo>
                <a:cubicBezTo>
                  <a:pt x="95065" y="4180444"/>
                  <a:pt x="129022" y="4152083"/>
                  <a:pt x="111109" y="4120636"/>
                </a:cubicBezTo>
                <a:cubicBezTo>
                  <a:pt x="115978" y="4121934"/>
                  <a:pt x="117998" y="4120145"/>
                  <a:pt x="118542" y="4116556"/>
                </a:cubicBezTo>
                <a:cubicBezTo>
                  <a:pt x="118321" y="4114246"/>
                  <a:pt x="118101" y="4111935"/>
                  <a:pt x="117882" y="4109625"/>
                </a:cubicBezTo>
                <a:lnTo>
                  <a:pt x="110577" y="4105624"/>
                </a:lnTo>
                <a:cubicBezTo>
                  <a:pt x="85114" y="4088878"/>
                  <a:pt x="113587" y="4082596"/>
                  <a:pt x="111226" y="4051441"/>
                </a:cubicBezTo>
                <a:cubicBezTo>
                  <a:pt x="111638" y="4036628"/>
                  <a:pt x="118512" y="3985548"/>
                  <a:pt x="124729" y="3988494"/>
                </a:cubicBezTo>
                <a:lnTo>
                  <a:pt x="98339" y="3926485"/>
                </a:lnTo>
                <a:cubicBezTo>
                  <a:pt x="120456" y="3887663"/>
                  <a:pt x="82381" y="3893685"/>
                  <a:pt x="82808" y="3857057"/>
                </a:cubicBezTo>
                <a:cubicBezTo>
                  <a:pt x="89625" y="3836374"/>
                  <a:pt x="88641" y="3824518"/>
                  <a:pt x="73254" y="3815650"/>
                </a:cubicBezTo>
                <a:cubicBezTo>
                  <a:pt x="107452" y="3718923"/>
                  <a:pt x="64680" y="3772318"/>
                  <a:pt x="67891" y="3696745"/>
                </a:cubicBezTo>
                <a:cubicBezTo>
                  <a:pt x="73347" y="3630391"/>
                  <a:pt x="83288" y="3531379"/>
                  <a:pt x="85894" y="3477814"/>
                </a:cubicBezTo>
                <a:cubicBezTo>
                  <a:pt x="88500" y="3424249"/>
                  <a:pt x="86217" y="3377198"/>
                  <a:pt x="83529" y="3375354"/>
                </a:cubicBezTo>
                <a:cubicBezTo>
                  <a:pt x="83101" y="3339059"/>
                  <a:pt x="90016" y="3285266"/>
                  <a:pt x="86805" y="3235494"/>
                </a:cubicBezTo>
                <a:cubicBezTo>
                  <a:pt x="78762" y="3207446"/>
                  <a:pt x="61419" y="3143345"/>
                  <a:pt x="79332" y="3111896"/>
                </a:cubicBezTo>
                <a:cubicBezTo>
                  <a:pt x="59856" y="3117096"/>
                  <a:pt x="85974" y="3072872"/>
                  <a:pt x="69725" y="3061665"/>
                </a:cubicBezTo>
                <a:cubicBezTo>
                  <a:pt x="56184" y="3054621"/>
                  <a:pt x="60953" y="3039562"/>
                  <a:pt x="58409" y="3026187"/>
                </a:cubicBezTo>
                <a:cubicBezTo>
                  <a:pt x="45869" y="3013333"/>
                  <a:pt x="46112" y="2950064"/>
                  <a:pt x="52868" y="2930097"/>
                </a:cubicBezTo>
                <a:cubicBezTo>
                  <a:pt x="80421" y="2876459"/>
                  <a:pt x="32874" y="2811741"/>
                  <a:pt x="53405" y="2768399"/>
                </a:cubicBezTo>
                <a:cubicBezTo>
                  <a:pt x="54801" y="2755814"/>
                  <a:pt x="53816" y="2744722"/>
                  <a:pt x="51356" y="2734615"/>
                </a:cubicBezTo>
                <a:lnTo>
                  <a:pt x="40996" y="2708116"/>
                </a:lnTo>
                <a:lnTo>
                  <a:pt x="31097" y="2704185"/>
                </a:lnTo>
                <a:lnTo>
                  <a:pt x="28589" y="2686011"/>
                </a:lnTo>
                <a:lnTo>
                  <a:pt x="13795" y="2656504"/>
                </a:lnTo>
                <a:cubicBezTo>
                  <a:pt x="56166" y="2648211"/>
                  <a:pt x="-6214" y="2580540"/>
                  <a:pt x="32108" y="2589493"/>
                </a:cubicBezTo>
                <a:cubicBezTo>
                  <a:pt x="22039" y="2539863"/>
                  <a:pt x="41060" y="2531259"/>
                  <a:pt x="32991" y="2457617"/>
                </a:cubicBezTo>
                <a:cubicBezTo>
                  <a:pt x="45635" y="2365891"/>
                  <a:pt x="40786" y="2284833"/>
                  <a:pt x="39071" y="2210817"/>
                </a:cubicBezTo>
                <a:cubicBezTo>
                  <a:pt x="39941" y="2106412"/>
                  <a:pt x="22396" y="1993081"/>
                  <a:pt x="19663" y="1901521"/>
                </a:cubicBezTo>
                <a:cubicBezTo>
                  <a:pt x="10670" y="1826286"/>
                  <a:pt x="4249" y="1796783"/>
                  <a:pt x="0" y="1700722"/>
                </a:cubicBezTo>
                <a:cubicBezTo>
                  <a:pt x="5587" y="1695223"/>
                  <a:pt x="14814" y="1668682"/>
                  <a:pt x="18023" y="1661610"/>
                </a:cubicBezTo>
                <a:lnTo>
                  <a:pt x="24668" y="1640073"/>
                </a:lnTo>
                <a:lnTo>
                  <a:pt x="23087" y="1637398"/>
                </a:lnTo>
                <a:cubicBezTo>
                  <a:pt x="19812" y="1625364"/>
                  <a:pt x="20811" y="1617807"/>
                  <a:pt x="23692" y="1612248"/>
                </a:cubicBezTo>
                <a:lnTo>
                  <a:pt x="41914" y="1498097"/>
                </a:lnTo>
                <a:lnTo>
                  <a:pt x="40195" y="1497364"/>
                </a:lnTo>
                <a:lnTo>
                  <a:pt x="37070" y="1490042"/>
                </a:lnTo>
                <a:lnTo>
                  <a:pt x="55020" y="1451416"/>
                </a:lnTo>
                <a:cubicBezTo>
                  <a:pt x="73102" y="1417430"/>
                  <a:pt x="80421" y="1313985"/>
                  <a:pt x="91616" y="1281781"/>
                </a:cubicBezTo>
                <a:cubicBezTo>
                  <a:pt x="137974" y="1171345"/>
                  <a:pt x="146547" y="1130634"/>
                  <a:pt x="166980" y="1074754"/>
                </a:cubicBezTo>
                <a:cubicBezTo>
                  <a:pt x="181651" y="1040817"/>
                  <a:pt x="190408" y="1034723"/>
                  <a:pt x="201075" y="1019094"/>
                </a:cubicBezTo>
                <a:cubicBezTo>
                  <a:pt x="207201" y="1005265"/>
                  <a:pt x="260932" y="958184"/>
                  <a:pt x="237042" y="938921"/>
                </a:cubicBezTo>
                <a:cubicBezTo>
                  <a:pt x="287348" y="869297"/>
                  <a:pt x="265291" y="876942"/>
                  <a:pt x="295369" y="815814"/>
                </a:cubicBezTo>
                <a:cubicBezTo>
                  <a:pt x="329951" y="751141"/>
                  <a:pt x="383834" y="609442"/>
                  <a:pt x="411453" y="584070"/>
                </a:cubicBezTo>
                <a:cubicBezTo>
                  <a:pt x="438653" y="530431"/>
                  <a:pt x="423178" y="516020"/>
                  <a:pt x="436475" y="461805"/>
                </a:cubicBezTo>
                <a:cubicBezTo>
                  <a:pt x="454281" y="438996"/>
                  <a:pt x="448264" y="386523"/>
                  <a:pt x="468429" y="360945"/>
                </a:cubicBezTo>
                <a:cubicBezTo>
                  <a:pt x="474686" y="267247"/>
                  <a:pt x="468220" y="285413"/>
                  <a:pt x="470922" y="226335"/>
                </a:cubicBezTo>
                <a:cubicBezTo>
                  <a:pt x="481883" y="180653"/>
                  <a:pt x="495229" y="85724"/>
                  <a:pt x="499717" y="51690"/>
                </a:cubicBezTo>
                <a:cubicBezTo>
                  <a:pt x="482601" y="39734"/>
                  <a:pt x="492651" y="34426"/>
                  <a:pt x="497850" y="22133"/>
                </a:cubicBezTo>
                <a:cubicBezTo>
                  <a:pt x="482148" y="14444"/>
                  <a:pt x="483752" y="7720"/>
                  <a:pt x="487145" y="1037"/>
                </a:cubicBezTo>
                <a:lnTo>
                  <a:pt x="487607"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670FF3A-7E04-5A66-98C7-476BD4E482F0}"/>
              </a:ext>
            </a:extLst>
          </p:cNvPr>
          <p:cNvSpPr>
            <a:spLocks noGrp="1"/>
          </p:cNvSpPr>
          <p:nvPr>
            <p:ph type="title"/>
          </p:nvPr>
        </p:nvSpPr>
        <p:spPr>
          <a:xfrm>
            <a:off x="709684" y="1562100"/>
            <a:ext cx="3795642" cy="3733800"/>
          </a:xfrm>
        </p:spPr>
        <p:txBody>
          <a:bodyPr>
            <a:normAutofit/>
          </a:bodyPr>
          <a:lstStyle/>
          <a:p>
            <a:pPr algn="ctr"/>
            <a:r>
              <a:rPr lang="en-US" dirty="0"/>
              <a:t>Python Script for Sequence Coverage</a:t>
            </a:r>
          </a:p>
        </p:txBody>
      </p:sp>
      <p:sp>
        <p:nvSpPr>
          <p:cNvPr id="3" name="Content Placeholder 2">
            <a:extLst>
              <a:ext uri="{FF2B5EF4-FFF2-40B4-BE49-F238E27FC236}">
                <a16:creationId xmlns:a16="http://schemas.microsoft.com/office/drawing/2014/main" id="{045FCA6C-F3CE-1F7D-7815-3D4CED62DDFA}"/>
              </a:ext>
            </a:extLst>
          </p:cNvPr>
          <p:cNvSpPr>
            <a:spLocks noGrp="1"/>
          </p:cNvSpPr>
          <p:nvPr>
            <p:ph idx="1"/>
          </p:nvPr>
        </p:nvSpPr>
        <p:spPr>
          <a:xfrm>
            <a:off x="5277870" y="0"/>
            <a:ext cx="6914129" cy="6858000"/>
          </a:xfrm>
        </p:spPr>
        <p:txBody>
          <a:bodyPr anchor="ctr">
            <a:normAutofit/>
          </a:bodyPr>
          <a:lstStyle/>
          <a:p>
            <a:pPr marL="0" indent="0">
              <a:lnSpc>
                <a:spcPct val="90000"/>
              </a:lnSpc>
              <a:spcBef>
                <a:spcPts val="0"/>
              </a:spcBef>
              <a:buNone/>
            </a:pPr>
            <a:r>
              <a:rPr lang="en-US" sz="1200" b="0" dirty="0">
                <a:effectLst/>
                <a:latin typeface="Consolas" panose="020B0609020204030204" pitchFamily="49" charset="0"/>
                <a:cs typeface="Courier New" panose="02070309020205020404" pitchFamily="49" charset="0"/>
              </a:rPr>
              <a:t>import </a:t>
            </a:r>
            <a:r>
              <a:rPr lang="en-US" sz="1200" b="0" dirty="0" err="1">
                <a:effectLst/>
                <a:latin typeface="Consolas" panose="020B0609020204030204" pitchFamily="49" charset="0"/>
                <a:cs typeface="Courier New" panose="02070309020205020404" pitchFamily="49" charset="0"/>
              </a:rPr>
              <a:t>argparse</a:t>
            </a:r>
            <a:endParaRPr lang="en-US" sz="1200" dirty="0">
              <a:latin typeface="Consolas" panose="020B0609020204030204" pitchFamily="49" charset="0"/>
              <a:cs typeface="Courier New" panose="02070309020205020404" pitchFamily="49" charset="0"/>
            </a:endParaRPr>
          </a:p>
          <a:p>
            <a:pPr marL="0" indent="0">
              <a:lnSpc>
                <a:spcPct val="90000"/>
              </a:lnSpc>
              <a:spcBef>
                <a:spcPts val="0"/>
              </a:spcBef>
              <a:buNone/>
            </a:pPr>
            <a:br>
              <a:rPr lang="en-US" sz="1200" b="0" dirty="0">
                <a:effectLst/>
                <a:latin typeface="Consolas" panose="020B0609020204030204" pitchFamily="49" charset="0"/>
                <a:cs typeface="Courier New" panose="02070309020205020404" pitchFamily="49" charset="0"/>
              </a:rPr>
            </a:br>
            <a:r>
              <a:rPr lang="en-US" sz="1200" b="0" dirty="0">
                <a:effectLst/>
                <a:latin typeface="Consolas" panose="020B0609020204030204" pitchFamily="49" charset="0"/>
                <a:cs typeface="Courier New" panose="02070309020205020404" pitchFamily="49" charset="0"/>
              </a:rPr>
              <a:t>parser = </a:t>
            </a:r>
            <a:r>
              <a:rPr lang="en-US" sz="1200" b="0" dirty="0" err="1">
                <a:effectLst/>
                <a:latin typeface="Consolas" panose="020B0609020204030204" pitchFamily="49" charset="0"/>
                <a:cs typeface="Courier New" panose="02070309020205020404" pitchFamily="49" charset="0"/>
              </a:rPr>
              <a:t>argparse.ArgumentParser</a:t>
            </a:r>
            <a:r>
              <a:rPr lang="en-US" sz="1200" b="0" dirty="0">
                <a:effectLst/>
                <a:latin typeface="Consolas" panose="020B0609020204030204" pitchFamily="49" charset="0"/>
                <a:cs typeface="Courier New" panose="02070309020205020404" pitchFamily="49" charset="0"/>
              </a:rPr>
              <a:t>()</a:t>
            </a:r>
          </a:p>
          <a:p>
            <a:pPr marL="0" indent="0">
              <a:lnSpc>
                <a:spcPct val="90000"/>
              </a:lnSpc>
              <a:spcBef>
                <a:spcPts val="0"/>
              </a:spcBef>
              <a:buNone/>
            </a:pPr>
            <a:r>
              <a:rPr lang="en-US" sz="1200" b="0" dirty="0" err="1">
                <a:effectLst/>
                <a:latin typeface="Consolas" panose="020B0609020204030204" pitchFamily="49" charset="0"/>
                <a:cs typeface="Courier New" panose="02070309020205020404" pitchFamily="49" charset="0"/>
              </a:rPr>
              <a:t>parser.add_argument</a:t>
            </a:r>
            <a:r>
              <a:rPr lang="en-US" sz="1200" b="0" dirty="0">
                <a:effectLst/>
                <a:latin typeface="Consolas" panose="020B0609020204030204" pitchFamily="49" charset="0"/>
                <a:cs typeface="Courier New" panose="02070309020205020404" pitchFamily="49" charset="0"/>
              </a:rPr>
              <a:t>('--input_</a:t>
            </a:r>
            <a:r>
              <a:rPr lang="en-US" sz="1200" b="0" dirty="0" err="1">
                <a:effectLst/>
                <a:latin typeface="Consolas" panose="020B0609020204030204" pitchFamily="49" charset="0"/>
                <a:cs typeface="Courier New" panose="02070309020205020404" pitchFamily="49" charset="0"/>
              </a:rPr>
              <a:t>dir</a:t>
            </a:r>
            <a:r>
              <a:rPr lang="en-US" sz="1200" b="0" dirty="0">
                <a:effectLst/>
                <a:latin typeface="Consolas" panose="020B0609020204030204" pitchFamily="49" charset="0"/>
                <a:cs typeface="Courier New" panose="02070309020205020404" pitchFamily="49" charset="0"/>
              </a:rPr>
              <a:t>',</a:t>
            </a:r>
            <a:r>
              <a:rPr lang="en-US" sz="1200" b="0" dirty="0" err="1">
                <a:effectLst/>
                <a:latin typeface="Consolas" panose="020B0609020204030204" pitchFamily="49" charset="0"/>
                <a:cs typeface="Courier New" panose="02070309020205020404" pitchFamily="49" charset="0"/>
              </a:rPr>
              <a:t>dest</a:t>
            </a:r>
            <a:r>
              <a:rPr lang="en-US" sz="1200" b="0" dirty="0">
                <a:effectLst/>
                <a:latin typeface="Consolas" panose="020B0609020204030204" pitchFamily="49" charset="0"/>
                <a:cs typeface="Courier New" panose="02070309020205020404" pitchFamily="49" charset="0"/>
              </a:rPr>
              <a:t>='input_</a:t>
            </a:r>
            <a:r>
              <a:rPr lang="en-US" sz="1200" b="0" dirty="0" err="1">
                <a:effectLst/>
                <a:latin typeface="Consolas" panose="020B0609020204030204" pitchFamily="49" charset="0"/>
                <a:cs typeface="Courier New" panose="02070309020205020404" pitchFamily="49" charset="0"/>
              </a:rPr>
              <a:t>dir</a:t>
            </a:r>
            <a:r>
              <a:rPr lang="en-US" sz="1200" b="0" dirty="0">
                <a:effectLst/>
                <a:latin typeface="Consolas" panose="020B0609020204030204" pitchFamily="49" charset="0"/>
                <a:cs typeface="Courier New" panose="02070309020205020404" pitchFamily="49" charset="0"/>
              </a:rPr>
              <a:t>',required=True)</a:t>
            </a:r>
          </a:p>
          <a:p>
            <a:pPr marL="0" indent="0">
              <a:lnSpc>
                <a:spcPct val="90000"/>
              </a:lnSpc>
              <a:spcBef>
                <a:spcPts val="0"/>
              </a:spcBef>
              <a:buNone/>
            </a:pPr>
            <a:r>
              <a:rPr lang="en-US" sz="1200" b="0" dirty="0" err="1">
                <a:effectLst/>
                <a:latin typeface="Consolas" panose="020B0609020204030204" pitchFamily="49" charset="0"/>
                <a:cs typeface="Courier New" panose="02070309020205020404" pitchFamily="49" charset="0"/>
              </a:rPr>
              <a:t>parser.add_argument</a:t>
            </a:r>
            <a:r>
              <a:rPr lang="en-US" sz="1200" b="0" dirty="0">
                <a:effectLst/>
                <a:latin typeface="Consolas" panose="020B0609020204030204" pitchFamily="49" charset="0"/>
                <a:cs typeface="Courier New" panose="02070309020205020404" pitchFamily="49" charset="0"/>
              </a:rPr>
              <a:t>('--name',</a:t>
            </a:r>
            <a:r>
              <a:rPr lang="en-US" sz="1200" b="0" dirty="0" err="1">
                <a:effectLst/>
                <a:latin typeface="Consolas" panose="020B0609020204030204" pitchFamily="49" charset="0"/>
                <a:cs typeface="Courier New" panose="02070309020205020404" pitchFamily="49" charset="0"/>
              </a:rPr>
              <a:t>dest</a:t>
            </a:r>
            <a:r>
              <a:rPr lang="en-US" sz="1200" b="0" dirty="0">
                <a:effectLst/>
                <a:latin typeface="Consolas" panose="020B0609020204030204" pitchFamily="49" charset="0"/>
                <a:cs typeface="Courier New" panose="02070309020205020404" pitchFamily="49" charset="0"/>
              </a:rPr>
              <a:t>='name')</a:t>
            </a:r>
          </a:p>
          <a:p>
            <a:pPr marL="0" indent="0">
              <a:lnSpc>
                <a:spcPct val="90000"/>
              </a:lnSpc>
              <a:spcBef>
                <a:spcPts val="0"/>
              </a:spcBef>
              <a:buNone/>
            </a:pPr>
            <a:r>
              <a:rPr lang="en-US" sz="1200" b="0" dirty="0" err="1">
                <a:effectLst/>
                <a:latin typeface="Consolas" panose="020B0609020204030204" pitchFamily="49" charset="0"/>
                <a:cs typeface="Courier New" panose="02070309020205020404" pitchFamily="49" charset="0"/>
              </a:rPr>
              <a:t>parser.set_defaults</a:t>
            </a:r>
            <a:r>
              <a:rPr lang="en-US" sz="1200" b="0" dirty="0">
                <a:effectLst/>
                <a:latin typeface="Consolas" panose="020B0609020204030204" pitchFamily="49" charset="0"/>
                <a:cs typeface="Courier New" panose="02070309020205020404" pitchFamily="49" charset="0"/>
              </a:rPr>
              <a:t>(name='')</a:t>
            </a:r>
          </a:p>
          <a:p>
            <a:pPr marL="0" indent="0">
              <a:lnSpc>
                <a:spcPct val="90000"/>
              </a:lnSpc>
              <a:spcBef>
                <a:spcPts val="0"/>
              </a:spcBef>
              <a:buNone/>
            </a:pPr>
            <a:r>
              <a:rPr lang="en-US" sz="1200" b="0" dirty="0" err="1">
                <a:effectLst/>
                <a:latin typeface="Consolas" panose="020B0609020204030204" pitchFamily="49" charset="0"/>
                <a:cs typeface="Courier New" panose="02070309020205020404" pitchFamily="49" charset="0"/>
              </a:rPr>
              <a:t>parser.add_argument</a:t>
            </a:r>
            <a:r>
              <a:rPr lang="en-US" sz="1200" b="0" dirty="0">
                <a:effectLst/>
                <a:latin typeface="Consolas" panose="020B0609020204030204" pitchFamily="49" charset="0"/>
                <a:cs typeface="Courier New" panose="02070309020205020404" pitchFamily="49" charset="0"/>
              </a:rPr>
              <a:t>('--output_</a:t>
            </a:r>
            <a:r>
              <a:rPr lang="en-US" sz="1200" b="0" dirty="0" err="1">
                <a:effectLst/>
                <a:latin typeface="Consolas" panose="020B0609020204030204" pitchFamily="49" charset="0"/>
                <a:cs typeface="Courier New" panose="02070309020205020404" pitchFamily="49" charset="0"/>
              </a:rPr>
              <a:t>dir</a:t>
            </a:r>
            <a:r>
              <a:rPr lang="en-US" sz="1200" b="0" dirty="0">
                <a:effectLst/>
                <a:latin typeface="Consolas" panose="020B0609020204030204" pitchFamily="49" charset="0"/>
                <a:cs typeface="Courier New" panose="02070309020205020404" pitchFamily="49" charset="0"/>
              </a:rPr>
              <a:t>',</a:t>
            </a:r>
            <a:r>
              <a:rPr lang="en-US" sz="1200" b="0" dirty="0" err="1">
                <a:effectLst/>
                <a:latin typeface="Consolas" panose="020B0609020204030204" pitchFamily="49" charset="0"/>
                <a:cs typeface="Courier New" panose="02070309020205020404" pitchFamily="49" charset="0"/>
              </a:rPr>
              <a:t>dest</a:t>
            </a:r>
            <a:r>
              <a:rPr lang="en-US" sz="1200" b="0" dirty="0">
                <a:effectLst/>
                <a:latin typeface="Consolas" panose="020B0609020204030204" pitchFamily="49" charset="0"/>
                <a:cs typeface="Courier New" panose="02070309020205020404" pitchFamily="49" charset="0"/>
              </a:rPr>
              <a:t>='</a:t>
            </a:r>
            <a:r>
              <a:rPr lang="en-US" sz="1200" b="0" dirty="0" err="1">
                <a:effectLst/>
                <a:latin typeface="Consolas" panose="020B0609020204030204" pitchFamily="49" charset="0"/>
                <a:cs typeface="Courier New" panose="02070309020205020404" pitchFamily="49" charset="0"/>
              </a:rPr>
              <a:t>output_dir</a:t>
            </a:r>
            <a:r>
              <a:rPr lang="en-US" sz="1200" b="0" dirty="0">
                <a:effectLst/>
                <a:latin typeface="Consolas" panose="020B0609020204030204" pitchFamily="49" charset="0"/>
                <a:cs typeface="Courier New" panose="02070309020205020404" pitchFamily="49" charset="0"/>
              </a:rPr>
              <a:t>')</a:t>
            </a:r>
          </a:p>
          <a:p>
            <a:pPr marL="0" indent="0">
              <a:lnSpc>
                <a:spcPct val="90000"/>
              </a:lnSpc>
              <a:spcBef>
                <a:spcPts val="0"/>
              </a:spcBef>
              <a:buNone/>
            </a:pPr>
            <a:r>
              <a:rPr lang="en-US" sz="1200" b="0" dirty="0" err="1">
                <a:effectLst/>
                <a:latin typeface="Consolas" panose="020B0609020204030204" pitchFamily="49" charset="0"/>
                <a:cs typeface="Courier New" panose="02070309020205020404" pitchFamily="49" charset="0"/>
              </a:rPr>
              <a:t>parser.set_defaults</a:t>
            </a:r>
            <a:r>
              <a:rPr lang="en-US" sz="1200" b="0" dirty="0">
                <a:effectLst/>
                <a:latin typeface="Consolas" panose="020B0609020204030204" pitchFamily="49" charset="0"/>
                <a:cs typeface="Courier New" panose="02070309020205020404" pitchFamily="49" charset="0"/>
              </a:rPr>
              <a:t>(</a:t>
            </a:r>
            <a:r>
              <a:rPr lang="en-US" sz="1200" b="0" dirty="0" err="1">
                <a:effectLst/>
                <a:latin typeface="Consolas" panose="020B0609020204030204" pitchFamily="49" charset="0"/>
                <a:cs typeface="Courier New" panose="02070309020205020404" pitchFamily="49" charset="0"/>
              </a:rPr>
              <a:t>output_dir</a:t>
            </a:r>
            <a:r>
              <a:rPr lang="en-US" sz="1200" b="0" dirty="0">
                <a:effectLst/>
                <a:latin typeface="Consolas" panose="020B0609020204030204" pitchFamily="49" charset="0"/>
                <a:cs typeface="Courier New" panose="02070309020205020404" pitchFamily="49" charset="0"/>
              </a:rPr>
              <a:t>='')</a:t>
            </a:r>
          </a:p>
          <a:p>
            <a:pPr marL="0" indent="0">
              <a:lnSpc>
                <a:spcPct val="90000"/>
              </a:lnSpc>
              <a:spcBef>
                <a:spcPts val="0"/>
              </a:spcBef>
              <a:buNone/>
            </a:pPr>
            <a:r>
              <a:rPr lang="en-US" sz="1200" b="0" dirty="0" err="1">
                <a:effectLst/>
                <a:latin typeface="Consolas" panose="020B0609020204030204" pitchFamily="49" charset="0"/>
                <a:cs typeface="Courier New" panose="02070309020205020404" pitchFamily="49" charset="0"/>
              </a:rPr>
              <a:t>args</a:t>
            </a:r>
            <a:r>
              <a:rPr lang="en-US" sz="1200" b="0" dirty="0">
                <a:effectLst/>
                <a:latin typeface="Consolas" panose="020B0609020204030204" pitchFamily="49" charset="0"/>
                <a:cs typeface="Courier New" panose="02070309020205020404" pitchFamily="49" charset="0"/>
              </a:rPr>
              <a:t> = </a:t>
            </a:r>
            <a:r>
              <a:rPr lang="en-US" sz="1200" b="0" dirty="0" err="1">
                <a:effectLst/>
                <a:latin typeface="Consolas" panose="020B0609020204030204" pitchFamily="49" charset="0"/>
                <a:cs typeface="Courier New" panose="02070309020205020404" pitchFamily="49" charset="0"/>
              </a:rPr>
              <a:t>parser.parse_args</a:t>
            </a:r>
            <a:r>
              <a:rPr lang="en-US" sz="1200" b="0" dirty="0">
                <a:effectLst/>
                <a:latin typeface="Consolas" panose="020B0609020204030204" pitchFamily="49" charset="0"/>
                <a:cs typeface="Courier New" panose="02070309020205020404" pitchFamily="49" charset="0"/>
              </a:rPr>
              <a:t>()</a:t>
            </a:r>
          </a:p>
          <a:p>
            <a:pPr marL="0" indent="0">
              <a:lnSpc>
                <a:spcPct val="90000"/>
              </a:lnSpc>
              <a:spcBef>
                <a:spcPts val="0"/>
              </a:spcBef>
              <a:buNone/>
            </a:pPr>
            <a:br>
              <a:rPr lang="en-US" sz="1200" b="0" dirty="0">
                <a:effectLst/>
                <a:latin typeface="Consolas" panose="020B0609020204030204" pitchFamily="49" charset="0"/>
                <a:cs typeface="Courier New" panose="02070309020205020404" pitchFamily="49" charset="0"/>
              </a:rPr>
            </a:br>
            <a:r>
              <a:rPr lang="en-US" sz="1200" b="0" dirty="0">
                <a:effectLst/>
                <a:latin typeface="Consolas" panose="020B0609020204030204" pitchFamily="49" charset="0"/>
                <a:cs typeface="Courier New" panose="02070309020205020404" pitchFamily="49" charset="0"/>
              </a:rPr>
              <a:t>def </a:t>
            </a:r>
            <a:r>
              <a:rPr lang="en-US" sz="1200" b="0" dirty="0" err="1">
                <a:effectLst/>
                <a:latin typeface="Consolas" panose="020B0609020204030204" pitchFamily="49" charset="0"/>
                <a:cs typeface="Courier New" panose="02070309020205020404" pitchFamily="49" charset="0"/>
              </a:rPr>
              <a:t>generate_seq_cov_plot</a:t>
            </a:r>
            <a:r>
              <a:rPr lang="en-US" sz="1200" b="0" dirty="0">
                <a:effectLst/>
                <a:latin typeface="Consolas" panose="020B0609020204030204" pitchFamily="49" charset="0"/>
                <a:cs typeface="Courier New" panose="02070309020205020404" pitchFamily="49" charset="0"/>
              </a:rPr>
              <a:t>(name, </a:t>
            </a:r>
            <a:r>
              <a:rPr lang="en-US" sz="1200" b="0" dirty="0" err="1">
                <a:effectLst/>
                <a:latin typeface="Consolas" panose="020B0609020204030204" pitchFamily="49" charset="0"/>
                <a:cs typeface="Courier New" panose="02070309020205020404" pitchFamily="49" charset="0"/>
              </a:rPr>
              <a:t>in_dir</a:t>
            </a:r>
            <a:r>
              <a:rPr lang="en-US" sz="1200" b="0" dirty="0">
                <a:effectLst/>
                <a:latin typeface="Consolas" panose="020B0609020204030204" pitchFamily="49" charset="0"/>
                <a:cs typeface="Courier New" panose="02070309020205020404" pitchFamily="49" charset="0"/>
              </a:rPr>
              <a:t>, </a:t>
            </a:r>
            <a:r>
              <a:rPr lang="en-US" sz="1200" b="0" dirty="0" err="1">
                <a:effectLst/>
                <a:latin typeface="Consolas" panose="020B0609020204030204" pitchFamily="49" charset="0"/>
                <a:cs typeface="Courier New" panose="02070309020205020404" pitchFamily="49" charset="0"/>
              </a:rPr>
              <a:t>out_dir</a:t>
            </a:r>
            <a:r>
              <a:rPr lang="en-US" sz="1200" b="0" dirty="0">
                <a:effectLst/>
                <a:latin typeface="Consolas" panose="020B0609020204030204" pitchFamily="49" charset="0"/>
                <a:cs typeface="Courier New" panose="02070309020205020404" pitchFamily="49" charset="0"/>
              </a:rPr>
              <a:t>):</a:t>
            </a:r>
          </a:p>
          <a:p>
            <a:pPr marL="0" indent="0">
              <a:lnSpc>
                <a:spcPct val="90000"/>
              </a:lnSpc>
              <a:spcBef>
                <a:spcPts val="0"/>
              </a:spcBef>
              <a:buNone/>
            </a:pPr>
            <a:r>
              <a:rPr lang="en-US" sz="1200" b="0" dirty="0">
                <a:effectLst/>
                <a:latin typeface="Consolas" panose="020B0609020204030204" pitchFamily="49" charset="0"/>
                <a:cs typeface="Courier New" panose="02070309020205020404" pitchFamily="49" charset="0"/>
              </a:rPr>
              <a:t>    import pickle</a:t>
            </a:r>
          </a:p>
          <a:p>
            <a:pPr marL="0" indent="0">
              <a:lnSpc>
                <a:spcPct val="90000"/>
              </a:lnSpc>
              <a:spcBef>
                <a:spcPts val="0"/>
              </a:spcBef>
              <a:buNone/>
            </a:pPr>
            <a:r>
              <a:rPr lang="en-US" sz="1200" b="0" dirty="0">
                <a:effectLst/>
                <a:latin typeface="Consolas" panose="020B0609020204030204" pitchFamily="49" charset="0"/>
                <a:cs typeface="Courier New" panose="02070309020205020404" pitchFamily="49" charset="0"/>
              </a:rPr>
              <a:t>    import </a:t>
            </a:r>
            <a:r>
              <a:rPr lang="en-US" sz="1200" b="0" dirty="0" err="1">
                <a:effectLst/>
                <a:latin typeface="Consolas" panose="020B0609020204030204" pitchFamily="49" charset="0"/>
                <a:cs typeface="Courier New" panose="02070309020205020404" pitchFamily="49" charset="0"/>
              </a:rPr>
              <a:t>numpy</a:t>
            </a:r>
            <a:r>
              <a:rPr lang="en-US" sz="1200" b="0" dirty="0">
                <a:effectLst/>
                <a:latin typeface="Consolas" panose="020B0609020204030204" pitchFamily="49" charset="0"/>
                <a:cs typeface="Courier New" panose="02070309020205020404" pitchFamily="49" charset="0"/>
              </a:rPr>
              <a:t> as np</a:t>
            </a:r>
          </a:p>
          <a:p>
            <a:pPr marL="0" indent="0">
              <a:lnSpc>
                <a:spcPct val="90000"/>
              </a:lnSpc>
              <a:spcBef>
                <a:spcPts val="0"/>
              </a:spcBef>
              <a:buNone/>
            </a:pPr>
            <a:r>
              <a:rPr lang="en-US" sz="1200" b="0" dirty="0">
                <a:effectLst/>
                <a:latin typeface="Consolas" panose="020B0609020204030204" pitchFamily="49" charset="0"/>
                <a:cs typeface="Courier New" panose="02070309020205020404" pitchFamily="49" charset="0"/>
              </a:rPr>
              <a:t>    import </a:t>
            </a:r>
            <a:r>
              <a:rPr lang="en-US" sz="1200" b="0" dirty="0" err="1">
                <a:effectLst/>
                <a:latin typeface="Consolas" panose="020B0609020204030204" pitchFamily="49" charset="0"/>
                <a:cs typeface="Courier New" panose="02070309020205020404" pitchFamily="49" charset="0"/>
              </a:rPr>
              <a:t>matplotlib.pyplot</a:t>
            </a:r>
            <a:r>
              <a:rPr lang="en-US" sz="1200" b="0" dirty="0">
                <a:effectLst/>
                <a:latin typeface="Consolas" panose="020B0609020204030204" pitchFamily="49" charset="0"/>
                <a:cs typeface="Courier New" panose="02070309020205020404" pitchFamily="49" charset="0"/>
              </a:rPr>
              <a:t> as </a:t>
            </a:r>
            <a:r>
              <a:rPr lang="en-US" sz="1200" b="0" dirty="0" err="1">
                <a:effectLst/>
                <a:latin typeface="Consolas" panose="020B0609020204030204" pitchFamily="49" charset="0"/>
                <a:cs typeface="Courier New" panose="02070309020205020404" pitchFamily="49" charset="0"/>
              </a:rPr>
              <a:t>plt</a:t>
            </a:r>
            <a:endParaRPr lang="en-US" sz="1200" b="0" dirty="0">
              <a:effectLst/>
              <a:latin typeface="Consolas" panose="020B0609020204030204" pitchFamily="49" charset="0"/>
              <a:cs typeface="Courier New" panose="02070309020205020404" pitchFamily="49" charset="0"/>
            </a:endParaRPr>
          </a:p>
          <a:p>
            <a:pPr marL="0" indent="0">
              <a:lnSpc>
                <a:spcPct val="90000"/>
              </a:lnSpc>
              <a:spcBef>
                <a:spcPts val="0"/>
              </a:spcBef>
              <a:buNone/>
            </a:pPr>
            <a:r>
              <a:rPr lang="en-US" sz="1200" b="0" dirty="0">
                <a:effectLst/>
                <a:latin typeface="Consolas" panose="020B0609020204030204" pitchFamily="49" charset="0"/>
                <a:cs typeface="Courier New" panose="02070309020205020404" pitchFamily="49" charset="0"/>
              </a:rPr>
              <a:t>    </a:t>
            </a:r>
            <a:r>
              <a:rPr lang="en-US" sz="1200" b="0" dirty="0" err="1">
                <a:effectLst/>
                <a:latin typeface="Consolas" panose="020B0609020204030204" pitchFamily="49" charset="0"/>
                <a:cs typeface="Courier New" panose="02070309020205020404" pitchFamily="49" charset="0"/>
              </a:rPr>
              <a:t>feature_dict</a:t>
            </a:r>
            <a:r>
              <a:rPr lang="en-US" sz="1200" b="0" dirty="0">
                <a:effectLst/>
                <a:latin typeface="Consolas" panose="020B0609020204030204" pitchFamily="49" charset="0"/>
                <a:cs typeface="Courier New" panose="02070309020205020404" pitchFamily="49" charset="0"/>
              </a:rPr>
              <a:t> = </a:t>
            </a:r>
            <a:r>
              <a:rPr lang="en-US" sz="1200" b="0" dirty="0" err="1">
                <a:effectLst/>
                <a:latin typeface="Consolas" panose="020B0609020204030204" pitchFamily="49" charset="0"/>
                <a:cs typeface="Courier New" panose="02070309020205020404" pitchFamily="49" charset="0"/>
              </a:rPr>
              <a:t>pickle.load</a:t>
            </a:r>
            <a:r>
              <a:rPr lang="en-US" sz="1200" b="0" dirty="0">
                <a:effectLst/>
                <a:latin typeface="Consolas" panose="020B0609020204030204" pitchFamily="49" charset="0"/>
                <a:cs typeface="Courier New" panose="02070309020205020404" pitchFamily="49" charset="0"/>
              </a:rPr>
              <a:t>(open(f'{</a:t>
            </a:r>
            <a:r>
              <a:rPr lang="en-US" sz="1200" b="0" dirty="0" err="1">
                <a:effectLst/>
                <a:latin typeface="Consolas" panose="020B0609020204030204" pitchFamily="49" charset="0"/>
                <a:cs typeface="Courier New" panose="02070309020205020404" pitchFamily="49" charset="0"/>
              </a:rPr>
              <a:t>in_dir</a:t>
            </a:r>
            <a:r>
              <a:rPr lang="en-US" sz="1200" b="0" dirty="0">
                <a:effectLst/>
                <a:latin typeface="Consolas" panose="020B0609020204030204" pitchFamily="49" charset="0"/>
                <a:cs typeface="Courier New" panose="02070309020205020404" pitchFamily="49" charset="0"/>
              </a:rPr>
              <a:t>}/features.</a:t>
            </a:r>
            <a:r>
              <a:rPr lang="en-US" sz="1200" b="0" dirty="0" err="1">
                <a:effectLst/>
                <a:latin typeface="Consolas" panose="020B0609020204030204" pitchFamily="49" charset="0"/>
                <a:cs typeface="Courier New" panose="02070309020205020404" pitchFamily="49" charset="0"/>
              </a:rPr>
              <a:t>pkl</a:t>
            </a:r>
            <a:r>
              <a:rPr lang="en-US" sz="1200" b="0" dirty="0">
                <a:effectLst/>
                <a:latin typeface="Consolas" panose="020B0609020204030204" pitchFamily="49" charset="0"/>
                <a:cs typeface="Courier New" panose="02070309020205020404" pitchFamily="49" charset="0"/>
              </a:rPr>
              <a:t>','</a:t>
            </a:r>
            <a:r>
              <a:rPr lang="en-US" sz="1200" b="0" dirty="0" err="1">
                <a:effectLst/>
                <a:latin typeface="Consolas" panose="020B0609020204030204" pitchFamily="49" charset="0"/>
                <a:cs typeface="Courier New" panose="02070309020205020404" pitchFamily="49" charset="0"/>
              </a:rPr>
              <a:t>rb</a:t>
            </a:r>
            <a:r>
              <a:rPr lang="en-US" sz="1200" b="0" dirty="0">
                <a:effectLst/>
                <a:latin typeface="Consolas" panose="020B0609020204030204" pitchFamily="49" charset="0"/>
                <a:cs typeface="Courier New" panose="02070309020205020404" pitchFamily="49" charset="0"/>
              </a:rPr>
              <a:t>'))</a:t>
            </a:r>
          </a:p>
          <a:p>
            <a:pPr marL="0" indent="0">
              <a:lnSpc>
                <a:spcPct val="90000"/>
              </a:lnSpc>
              <a:spcBef>
                <a:spcPts val="0"/>
              </a:spcBef>
              <a:buNone/>
            </a:pPr>
            <a:r>
              <a:rPr lang="en-US" sz="1200" b="0" dirty="0">
                <a:effectLst/>
                <a:latin typeface="Consolas" panose="020B0609020204030204" pitchFamily="49" charset="0"/>
                <a:cs typeface="Courier New" panose="02070309020205020404" pitchFamily="49" charset="0"/>
              </a:rPr>
              <a:t>    </a:t>
            </a:r>
            <a:r>
              <a:rPr lang="en-US" sz="1200" b="0" dirty="0" err="1">
                <a:effectLst/>
                <a:latin typeface="Consolas" panose="020B0609020204030204" pitchFamily="49" charset="0"/>
                <a:cs typeface="Courier New" panose="02070309020205020404" pitchFamily="49" charset="0"/>
              </a:rPr>
              <a:t>msa</a:t>
            </a:r>
            <a:r>
              <a:rPr lang="en-US" sz="1200" b="0" dirty="0">
                <a:effectLst/>
                <a:latin typeface="Consolas" panose="020B0609020204030204" pitchFamily="49" charset="0"/>
                <a:cs typeface="Courier New" panose="02070309020205020404" pitchFamily="49" charset="0"/>
              </a:rPr>
              <a:t> = </a:t>
            </a:r>
            <a:r>
              <a:rPr lang="en-US" sz="1200" b="0" dirty="0" err="1">
                <a:effectLst/>
                <a:latin typeface="Consolas" panose="020B0609020204030204" pitchFamily="49" charset="0"/>
                <a:cs typeface="Courier New" panose="02070309020205020404" pitchFamily="49" charset="0"/>
              </a:rPr>
              <a:t>feature_dict</a:t>
            </a:r>
            <a:r>
              <a:rPr lang="en-US" sz="1200" b="0" dirty="0">
                <a:effectLst/>
                <a:latin typeface="Consolas" panose="020B0609020204030204" pitchFamily="49" charset="0"/>
                <a:cs typeface="Courier New" panose="02070309020205020404" pitchFamily="49" charset="0"/>
              </a:rPr>
              <a:t>['</a:t>
            </a:r>
            <a:r>
              <a:rPr lang="en-US" sz="1200" b="0" dirty="0" err="1">
                <a:effectLst/>
                <a:latin typeface="Consolas" panose="020B0609020204030204" pitchFamily="49" charset="0"/>
                <a:cs typeface="Courier New" panose="02070309020205020404" pitchFamily="49" charset="0"/>
              </a:rPr>
              <a:t>msa</a:t>
            </a:r>
            <a:r>
              <a:rPr lang="en-US" sz="1200" b="0" dirty="0">
                <a:effectLst/>
                <a:latin typeface="Consolas" panose="020B0609020204030204" pitchFamily="49" charset="0"/>
                <a:cs typeface="Courier New" panose="02070309020205020404" pitchFamily="49" charset="0"/>
              </a:rPr>
              <a:t>']     </a:t>
            </a:r>
          </a:p>
          <a:p>
            <a:pPr marL="0" indent="0">
              <a:lnSpc>
                <a:spcPct val="90000"/>
              </a:lnSpc>
              <a:spcBef>
                <a:spcPts val="0"/>
              </a:spcBef>
              <a:buNone/>
            </a:pPr>
            <a:r>
              <a:rPr lang="en-US" sz="1200" b="0" dirty="0">
                <a:effectLst/>
                <a:latin typeface="Consolas" panose="020B0609020204030204" pitchFamily="49" charset="0"/>
                <a:cs typeface="Courier New" panose="02070309020205020404" pitchFamily="49" charset="0"/>
              </a:rPr>
              <a:t>    </a:t>
            </a:r>
            <a:r>
              <a:rPr lang="en-US" sz="1200" b="0" dirty="0" err="1">
                <a:effectLst/>
                <a:latin typeface="Consolas" panose="020B0609020204030204" pitchFamily="49" charset="0"/>
                <a:cs typeface="Courier New" panose="02070309020205020404" pitchFamily="49" charset="0"/>
              </a:rPr>
              <a:t>seqid</a:t>
            </a:r>
            <a:r>
              <a:rPr lang="en-US" sz="1200" b="0" dirty="0">
                <a:effectLst/>
                <a:latin typeface="Consolas" panose="020B0609020204030204" pitchFamily="49" charset="0"/>
                <a:cs typeface="Courier New" panose="02070309020205020404" pitchFamily="49" charset="0"/>
              </a:rPr>
              <a:t> = (</a:t>
            </a:r>
            <a:r>
              <a:rPr lang="en-US" sz="1200" b="0" dirty="0" err="1">
                <a:effectLst/>
                <a:latin typeface="Consolas" panose="020B0609020204030204" pitchFamily="49" charset="0"/>
                <a:cs typeface="Courier New" panose="02070309020205020404" pitchFamily="49" charset="0"/>
              </a:rPr>
              <a:t>np.array</a:t>
            </a:r>
            <a:r>
              <a:rPr lang="en-US" sz="1200" b="0" dirty="0">
                <a:effectLst/>
                <a:latin typeface="Consolas" panose="020B0609020204030204" pitchFamily="49" charset="0"/>
                <a:cs typeface="Courier New" panose="02070309020205020404" pitchFamily="49" charset="0"/>
              </a:rPr>
              <a:t>(</a:t>
            </a:r>
            <a:r>
              <a:rPr lang="en-US" sz="1200" b="0" dirty="0" err="1">
                <a:effectLst/>
                <a:latin typeface="Consolas" panose="020B0609020204030204" pitchFamily="49" charset="0"/>
                <a:cs typeface="Courier New" panose="02070309020205020404" pitchFamily="49" charset="0"/>
              </a:rPr>
              <a:t>msa</a:t>
            </a:r>
            <a:r>
              <a:rPr lang="en-US" sz="1200" b="0" dirty="0">
                <a:effectLst/>
                <a:latin typeface="Consolas" panose="020B0609020204030204" pitchFamily="49" charset="0"/>
                <a:cs typeface="Courier New" panose="02070309020205020404" pitchFamily="49" charset="0"/>
              </a:rPr>
              <a:t>[0] == </a:t>
            </a:r>
            <a:r>
              <a:rPr lang="en-US" sz="1200" b="0" dirty="0" err="1">
                <a:effectLst/>
                <a:latin typeface="Consolas" panose="020B0609020204030204" pitchFamily="49" charset="0"/>
                <a:cs typeface="Courier New" panose="02070309020205020404" pitchFamily="49" charset="0"/>
              </a:rPr>
              <a:t>msa</a:t>
            </a:r>
            <a:r>
              <a:rPr lang="en-US" sz="1200" b="0" dirty="0">
                <a:effectLst/>
                <a:latin typeface="Consolas" panose="020B0609020204030204" pitchFamily="49" charset="0"/>
                <a:cs typeface="Courier New" panose="02070309020205020404" pitchFamily="49" charset="0"/>
              </a:rPr>
              <a:t>).mean(-1))</a:t>
            </a:r>
          </a:p>
          <a:p>
            <a:pPr marL="0" indent="0">
              <a:lnSpc>
                <a:spcPct val="90000"/>
              </a:lnSpc>
              <a:spcBef>
                <a:spcPts val="0"/>
              </a:spcBef>
              <a:buNone/>
            </a:pPr>
            <a:r>
              <a:rPr lang="en-US" sz="1200" b="0" dirty="0">
                <a:effectLst/>
                <a:latin typeface="Consolas" panose="020B0609020204030204" pitchFamily="49" charset="0"/>
                <a:cs typeface="Courier New" panose="02070309020205020404" pitchFamily="49" charset="0"/>
              </a:rPr>
              <a:t>    </a:t>
            </a:r>
            <a:r>
              <a:rPr lang="en-US" sz="1200" b="0" dirty="0" err="1">
                <a:effectLst/>
                <a:latin typeface="Consolas" panose="020B0609020204030204" pitchFamily="49" charset="0"/>
                <a:cs typeface="Courier New" panose="02070309020205020404" pitchFamily="49" charset="0"/>
              </a:rPr>
              <a:t>seqid_sort</a:t>
            </a:r>
            <a:r>
              <a:rPr lang="en-US" sz="1200" b="0" dirty="0">
                <a:effectLst/>
                <a:latin typeface="Consolas" panose="020B0609020204030204" pitchFamily="49" charset="0"/>
                <a:cs typeface="Courier New" panose="02070309020205020404" pitchFamily="49" charset="0"/>
              </a:rPr>
              <a:t> = </a:t>
            </a:r>
            <a:r>
              <a:rPr lang="en-US" sz="1200" b="0" dirty="0" err="1">
                <a:effectLst/>
                <a:latin typeface="Consolas" panose="020B0609020204030204" pitchFamily="49" charset="0"/>
                <a:cs typeface="Courier New" panose="02070309020205020404" pitchFamily="49" charset="0"/>
              </a:rPr>
              <a:t>seqid.argsort</a:t>
            </a:r>
            <a:r>
              <a:rPr lang="en-US" sz="1200" b="0" dirty="0">
                <a:effectLst/>
                <a:latin typeface="Consolas" panose="020B0609020204030204" pitchFamily="49" charset="0"/>
                <a:cs typeface="Courier New" panose="02070309020205020404" pitchFamily="49" charset="0"/>
              </a:rPr>
              <a:t>()</a:t>
            </a:r>
          </a:p>
          <a:p>
            <a:pPr marL="0" indent="0">
              <a:lnSpc>
                <a:spcPct val="90000"/>
              </a:lnSpc>
              <a:spcBef>
                <a:spcPts val="0"/>
              </a:spcBef>
              <a:buNone/>
            </a:pPr>
            <a:r>
              <a:rPr lang="en-US" sz="1200" b="0" dirty="0">
                <a:effectLst/>
                <a:latin typeface="Consolas" panose="020B0609020204030204" pitchFamily="49" charset="0"/>
                <a:cs typeface="Courier New" panose="02070309020205020404" pitchFamily="49" charset="0"/>
              </a:rPr>
              <a:t>    </a:t>
            </a:r>
            <a:r>
              <a:rPr lang="en-US" sz="1200" b="0" dirty="0" err="1">
                <a:effectLst/>
                <a:latin typeface="Consolas" panose="020B0609020204030204" pitchFamily="49" charset="0"/>
                <a:cs typeface="Courier New" panose="02070309020205020404" pitchFamily="49" charset="0"/>
              </a:rPr>
              <a:t>non_gaps</a:t>
            </a:r>
            <a:r>
              <a:rPr lang="en-US" sz="1200" b="0" dirty="0">
                <a:effectLst/>
                <a:latin typeface="Consolas" panose="020B0609020204030204" pitchFamily="49" charset="0"/>
                <a:cs typeface="Courier New" panose="02070309020205020404" pitchFamily="49" charset="0"/>
              </a:rPr>
              <a:t> = (</a:t>
            </a:r>
            <a:r>
              <a:rPr lang="en-US" sz="1200" b="0" dirty="0" err="1">
                <a:effectLst/>
                <a:latin typeface="Consolas" panose="020B0609020204030204" pitchFamily="49" charset="0"/>
                <a:cs typeface="Courier New" panose="02070309020205020404" pitchFamily="49" charset="0"/>
              </a:rPr>
              <a:t>msa</a:t>
            </a:r>
            <a:r>
              <a:rPr lang="en-US" sz="1200" b="0" dirty="0">
                <a:effectLst/>
                <a:latin typeface="Consolas" panose="020B0609020204030204" pitchFamily="49" charset="0"/>
                <a:cs typeface="Courier New" panose="02070309020205020404" pitchFamily="49" charset="0"/>
              </a:rPr>
              <a:t> != 21).</a:t>
            </a:r>
            <a:r>
              <a:rPr lang="en-US" sz="1200" b="0" dirty="0" err="1">
                <a:effectLst/>
                <a:latin typeface="Consolas" panose="020B0609020204030204" pitchFamily="49" charset="0"/>
                <a:cs typeface="Courier New" panose="02070309020205020404" pitchFamily="49" charset="0"/>
              </a:rPr>
              <a:t>astype</a:t>
            </a:r>
            <a:r>
              <a:rPr lang="en-US" sz="1200" b="0" dirty="0">
                <a:effectLst/>
                <a:latin typeface="Consolas" panose="020B0609020204030204" pitchFamily="49" charset="0"/>
                <a:cs typeface="Courier New" panose="02070309020205020404" pitchFamily="49" charset="0"/>
              </a:rPr>
              <a:t>(float)</a:t>
            </a:r>
          </a:p>
          <a:p>
            <a:pPr marL="0" indent="0">
              <a:lnSpc>
                <a:spcPct val="90000"/>
              </a:lnSpc>
              <a:spcBef>
                <a:spcPts val="0"/>
              </a:spcBef>
              <a:buNone/>
            </a:pPr>
            <a:r>
              <a:rPr lang="en-US" sz="1200" b="0" dirty="0">
                <a:effectLst/>
                <a:latin typeface="Consolas" panose="020B0609020204030204" pitchFamily="49" charset="0"/>
                <a:cs typeface="Courier New" panose="02070309020205020404" pitchFamily="49" charset="0"/>
              </a:rPr>
              <a:t>    </a:t>
            </a:r>
            <a:r>
              <a:rPr lang="en-US" sz="1200" b="0" dirty="0" err="1">
                <a:effectLst/>
                <a:latin typeface="Consolas" panose="020B0609020204030204" pitchFamily="49" charset="0"/>
                <a:cs typeface="Courier New" panose="02070309020205020404" pitchFamily="49" charset="0"/>
              </a:rPr>
              <a:t>non_gaps</a:t>
            </a:r>
            <a:r>
              <a:rPr lang="en-US" sz="1200" b="0" dirty="0">
                <a:effectLst/>
                <a:latin typeface="Consolas" panose="020B0609020204030204" pitchFamily="49" charset="0"/>
                <a:cs typeface="Courier New" panose="02070309020205020404" pitchFamily="49" charset="0"/>
              </a:rPr>
              <a:t>[</a:t>
            </a:r>
            <a:r>
              <a:rPr lang="en-US" sz="1200" b="0" dirty="0" err="1">
                <a:effectLst/>
                <a:latin typeface="Consolas" panose="020B0609020204030204" pitchFamily="49" charset="0"/>
                <a:cs typeface="Courier New" panose="02070309020205020404" pitchFamily="49" charset="0"/>
              </a:rPr>
              <a:t>non_gaps</a:t>
            </a:r>
            <a:r>
              <a:rPr lang="en-US" sz="1200" b="0" dirty="0">
                <a:effectLst/>
                <a:latin typeface="Consolas" panose="020B0609020204030204" pitchFamily="49" charset="0"/>
                <a:cs typeface="Courier New" panose="02070309020205020404" pitchFamily="49" charset="0"/>
              </a:rPr>
              <a:t> == 0] = </a:t>
            </a:r>
            <a:r>
              <a:rPr lang="en-US" sz="1200" b="0" dirty="0" err="1">
                <a:effectLst/>
                <a:latin typeface="Consolas" panose="020B0609020204030204" pitchFamily="49" charset="0"/>
                <a:cs typeface="Courier New" panose="02070309020205020404" pitchFamily="49" charset="0"/>
              </a:rPr>
              <a:t>np.nan</a:t>
            </a:r>
            <a:endParaRPr lang="en-US" sz="1200" b="0" dirty="0">
              <a:effectLst/>
              <a:latin typeface="Consolas" panose="020B0609020204030204" pitchFamily="49" charset="0"/>
              <a:cs typeface="Courier New" panose="02070309020205020404" pitchFamily="49" charset="0"/>
            </a:endParaRPr>
          </a:p>
          <a:p>
            <a:pPr marL="0" indent="0">
              <a:lnSpc>
                <a:spcPct val="90000"/>
              </a:lnSpc>
              <a:spcBef>
                <a:spcPts val="0"/>
              </a:spcBef>
              <a:buNone/>
            </a:pPr>
            <a:r>
              <a:rPr lang="en-US" sz="1200" b="0" dirty="0">
                <a:effectLst/>
                <a:latin typeface="Consolas" panose="020B0609020204030204" pitchFamily="49" charset="0"/>
                <a:cs typeface="Courier New" panose="02070309020205020404" pitchFamily="49" charset="0"/>
              </a:rPr>
              <a:t>    final = </a:t>
            </a:r>
            <a:r>
              <a:rPr lang="en-US" sz="1200" b="0" dirty="0" err="1">
                <a:effectLst/>
                <a:latin typeface="Consolas" panose="020B0609020204030204" pitchFamily="49" charset="0"/>
                <a:cs typeface="Courier New" panose="02070309020205020404" pitchFamily="49" charset="0"/>
              </a:rPr>
              <a:t>non_gaps</a:t>
            </a:r>
            <a:r>
              <a:rPr lang="en-US" sz="1200" b="0" dirty="0">
                <a:effectLst/>
                <a:latin typeface="Consolas" panose="020B0609020204030204" pitchFamily="49" charset="0"/>
                <a:cs typeface="Courier New" panose="02070309020205020404" pitchFamily="49" charset="0"/>
              </a:rPr>
              <a:t>[</a:t>
            </a:r>
            <a:r>
              <a:rPr lang="en-US" sz="1200" b="0" dirty="0" err="1">
                <a:effectLst/>
                <a:latin typeface="Consolas" panose="020B0609020204030204" pitchFamily="49" charset="0"/>
                <a:cs typeface="Courier New" panose="02070309020205020404" pitchFamily="49" charset="0"/>
              </a:rPr>
              <a:t>seqid_sort</a:t>
            </a:r>
            <a:r>
              <a:rPr lang="en-US" sz="1200" b="0" dirty="0">
                <a:effectLst/>
                <a:latin typeface="Consolas" panose="020B0609020204030204" pitchFamily="49" charset="0"/>
                <a:cs typeface="Courier New" panose="02070309020205020404" pitchFamily="49" charset="0"/>
              </a:rPr>
              <a:t>] * </a:t>
            </a:r>
            <a:r>
              <a:rPr lang="en-US" sz="1200" b="0" dirty="0" err="1">
                <a:effectLst/>
                <a:latin typeface="Consolas" panose="020B0609020204030204" pitchFamily="49" charset="0"/>
                <a:cs typeface="Courier New" panose="02070309020205020404" pitchFamily="49" charset="0"/>
              </a:rPr>
              <a:t>seqid</a:t>
            </a:r>
            <a:r>
              <a:rPr lang="en-US" sz="1200" b="0" dirty="0">
                <a:effectLst/>
                <a:latin typeface="Consolas" panose="020B0609020204030204" pitchFamily="49" charset="0"/>
                <a:cs typeface="Courier New" panose="02070309020205020404" pitchFamily="49" charset="0"/>
              </a:rPr>
              <a:t>[</a:t>
            </a:r>
            <a:r>
              <a:rPr lang="en-US" sz="1200" b="0" dirty="0" err="1">
                <a:effectLst/>
                <a:latin typeface="Consolas" panose="020B0609020204030204" pitchFamily="49" charset="0"/>
                <a:cs typeface="Courier New" panose="02070309020205020404" pitchFamily="49" charset="0"/>
              </a:rPr>
              <a:t>seqid_sort</a:t>
            </a:r>
            <a:r>
              <a:rPr lang="en-US" sz="1200" b="0" dirty="0">
                <a:effectLst/>
                <a:latin typeface="Consolas" panose="020B0609020204030204" pitchFamily="49" charset="0"/>
                <a:cs typeface="Courier New" panose="02070309020205020404" pitchFamily="49" charset="0"/>
              </a:rPr>
              <a:t>, None]    </a:t>
            </a:r>
          </a:p>
          <a:p>
            <a:pPr marL="0" indent="0">
              <a:lnSpc>
                <a:spcPct val="90000"/>
              </a:lnSpc>
              <a:spcBef>
                <a:spcPts val="0"/>
              </a:spcBef>
              <a:buNone/>
            </a:pPr>
            <a:endParaRPr lang="en-US" sz="1200" b="0" dirty="0">
              <a:effectLst/>
              <a:latin typeface="Consolas" panose="020B0609020204030204" pitchFamily="49" charset="0"/>
              <a:cs typeface="Courier New" panose="02070309020205020404" pitchFamily="49" charset="0"/>
            </a:endParaRPr>
          </a:p>
          <a:p>
            <a:pPr marL="0" indent="0">
              <a:lnSpc>
                <a:spcPct val="90000"/>
              </a:lnSpc>
              <a:spcBef>
                <a:spcPts val="0"/>
              </a:spcBef>
              <a:buNone/>
            </a:pPr>
            <a:r>
              <a:rPr lang="en-US" sz="1200" b="0" dirty="0">
                <a:effectLst/>
                <a:latin typeface="Consolas" panose="020B0609020204030204" pitchFamily="49" charset="0"/>
                <a:cs typeface="Courier New" panose="02070309020205020404" pitchFamily="49" charset="0"/>
              </a:rPr>
              <a:t> ###################### PLOT MSA WITH COVERAGE ####################</a:t>
            </a:r>
          </a:p>
          <a:p>
            <a:pPr marL="0" indent="0">
              <a:lnSpc>
                <a:spcPct val="90000"/>
              </a:lnSpc>
              <a:spcBef>
                <a:spcPts val="0"/>
              </a:spcBef>
              <a:buNone/>
            </a:pPr>
            <a:r>
              <a:rPr lang="en-US" sz="1200" b="0" dirty="0">
                <a:effectLst/>
                <a:latin typeface="Consolas" panose="020B0609020204030204" pitchFamily="49" charset="0"/>
                <a:cs typeface="Courier New" panose="02070309020205020404" pitchFamily="49" charset="0"/>
              </a:rPr>
              <a:t>    </a:t>
            </a:r>
            <a:r>
              <a:rPr lang="en-US" sz="1200" b="0" dirty="0" err="1">
                <a:effectLst/>
                <a:latin typeface="Consolas" panose="020B0609020204030204" pitchFamily="49" charset="0"/>
                <a:cs typeface="Courier New" panose="02070309020205020404" pitchFamily="49" charset="0"/>
              </a:rPr>
              <a:t>plt.figure</a:t>
            </a:r>
            <a:r>
              <a:rPr lang="en-US" sz="1200" b="0" dirty="0">
                <a:effectLst/>
                <a:latin typeface="Consolas" panose="020B0609020204030204" pitchFamily="49" charset="0"/>
                <a:cs typeface="Courier New" panose="02070309020205020404" pitchFamily="49" charset="0"/>
              </a:rPr>
              <a:t>(</a:t>
            </a:r>
            <a:r>
              <a:rPr lang="en-US" sz="1200" b="0" dirty="0" err="1">
                <a:effectLst/>
                <a:latin typeface="Consolas" panose="020B0609020204030204" pitchFamily="49" charset="0"/>
                <a:cs typeface="Courier New" panose="02070309020205020404" pitchFamily="49" charset="0"/>
              </a:rPr>
              <a:t>figsize</a:t>
            </a:r>
            <a:r>
              <a:rPr lang="en-US" sz="1200" b="0" dirty="0">
                <a:effectLst/>
                <a:latin typeface="Consolas" panose="020B0609020204030204" pitchFamily="49" charset="0"/>
                <a:cs typeface="Courier New" panose="02070309020205020404" pitchFamily="49" charset="0"/>
              </a:rPr>
              <a:t>=(8, 4), dpi=100)</a:t>
            </a:r>
          </a:p>
          <a:p>
            <a:pPr marL="0" indent="0">
              <a:lnSpc>
                <a:spcPct val="90000"/>
              </a:lnSpc>
              <a:spcBef>
                <a:spcPts val="0"/>
              </a:spcBef>
              <a:buNone/>
            </a:pPr>
            <a:r>
              <a:rPr lang="en-US" sz="1200" b="0" dirty="0">
                <a:effectLst/>
                <a:latin typeface="Consolas" panose="020B0609020204030204" pitchFamily="49" charset="0"/>
                <a:cs typeface="Courier New" panose="02070309020205020404" pitchFamily="49" charset="0"/>
              </a:rPr>
              <a:t>    </a:t>
            </a:r>
            <a:r>
              <a:rPr lang="en-US" sz="1200" b="0" dirty="0" err="1">
                <a:effectLst/>
                <a:latin typeface="Consolas" panose="020B0609020204030204" pitchFamily="49" charset="0"/>
                <a:cs typeface="Courier New" panose="02070309020205020404" pitchFamily="49" charset="0"/>
              </a:rPr>
              <a:t>plt.title</a:t>
            </a:r>
            <a:r>
              <a:rPr lang="en-US" sz="1200" b="0" dirty="0">
                <a:effectLst/>
                <a:latin typeface="Consolas" panose="020B0609020204030204" pitchFamily="49" charset="0"/>
                <a:cs typeface="Courier New" panose="02070309020205020404" pitchFamily="49" charset="0"/>
              </a:rPr>
              <a:t>(</a:t>
            </a:r>
            <a:r>
              <a:rPr lang="en-US" sz="1200" b="0" dirty="0" err="1">
                <a:effectLst/>
                <a:latin typeface="Consolas" panose="020B0609020204030204" pitchFamily="49" charset="0"/>
                <a:cs typeface="Courier New" panose="02070309020205020404" pitchFamily="49" charset="0"/>
              </a:rPr>
              <a:t>f"Sequence</a:t>
            </a:r>
            <a:r>
              <a:rPr lang="en-US" sz="1200" b="0" dirty="0">
                <a:effectLst/>
                <a:latin typeface="Consolas" panose="020B0609020204030204" pitchFamily="49" charset="0"/>
                <a:cs typeface="Courier New" panose="02070309020205020404" pitchFamily="49" charset="0"/>
              </a:rPr>
              <a:t> coverage ({name})")</a:t>
            </a:r>
          </a:p>
          <a:p>
            <a:pPr marL="0" indent="0">
              <a:lnSpc>
                <a:spcPct val="90000"/>
              </a:lnSpc>
              <a:spcBef>
                <a:spcPts val="0"/>
              </a:spcBef>
              <a:buNone/>
            </a:pPr>
            <a:r>
              <a:rPr lang="en-US" sz="1200" b="0" dirty="0">
                <a:effectLst/>
                <a:latin typeface="Consolas" panose="020B0609020204030204" pitchFamily="49" charset="0"/>
                <a:cs typeface="Courier New" panose="02070309020205020404" pitchFamily="49" charset="0"/>
              </a:rPr>
              <a:t>    </a:t>
            </a:r>
            <a:r>
              <a:rPr lang="en-US" sz="1200" b="0" dirty="0" err="1">
                <a:effectLst/>
                <a:latin typeface="Consolas" panose="020B0609020204030204" pitchFamily="49" charset="0"/>
                <a:cs typeface="Courier New" panose="02070309020205020404" pitchFamily="49" charset="0"/>
              </a:rPr>
              <a:t>plt.imshow</a:t>
            </a:r>
            <a:r>
              <a:rPr lang="en-US" sz="1200" b="0" dirty="0">
                <a:effectLst/>
                <a:latin typeface="Consolas" panose="020B0609020204030204" pitchFamily="49" charset="0"/>
                <a:cs typeface="Courier New" panose="02070309020205020404" pitchFamily="49" charset="0"/>
              </a:rPr>
              <a:t>(final,</a:t>
            </a:r>
          </a:p>
          <a:p>
            <a:pPr marL="0" indent="0">
              <a:lnSpc>
                <a:spcPct val="90000"/>
              </a:lnSpc>
              <a:spcBef>
                <a:spcPts val="0"/>
              </a:spcBef>
              <a:buNone/>
            </a:pPr>
            <a:r>
              <a:rPr lang="en-US" sz="1200" b="0" dirty="0">
                <a:effectLst/>
                <a:latin typeface="Consolas" panose="020B0609020204030204" pitchFamily="49" charset="0"/>
                <a:cs typeface="Courier New" panose="02070309020205020404" pitchFamily="49" charset="0"/>
              </a:rPr>
              <a:t>               interpolation='nearest', aspect='auto',</a:t>
            </a:r>
          </a:p>
          <a:p>
            <a:pPr marL="0" indent="0">
              <a:lnSpc>
                <a:spcPct val="90000"/>
              </a:lnSpc>
              <a:spcBef>
                <a:spcPts val="0"/>
              </a:spcBef>
              <a:buNone/>
            </a:pPr>
            <a:r>
              <a:rPr lang="en-US" sz="1200" b="0" dirty="0">
                <a:effectLst/>
                <a:latin typeface="Consolas" panose="020B0609020204030204" pitchFamily="49" charset="0"/>
                <a:cs typeface="Courier New" panose="02070309020205020404" pitchFamily="49" charset="0"/>
              </a:rPr>
              <a:t>               </a:t>
            </a:r>
            <a:r>
              <a:rPr lang="en-US" sz="1200" b="0" dirty="0" err="1">
                <a:effectLst/>
                <a:latin typeface="Consolas" panose="020B0609020204030204" pitchFamily="49" charset="0"/>
                <a:cs typeface="Courier New" panose="02070309020205020404" pitchFamily="49" charset="0"/>
              </a:rPr>
              <a:t>cmap</a:t>
            </a:r>
            <a:r>
              <a:rPr lang="en-US" sz="1200" b="0" dirty="0">
                <a:effectLst/>
                <a:latin typeface="Consolas" panose="020B0609020204030204" pitchFamily="49" charset="0"/>
                <a:cs typeface="Courier New" panose="02070309020205020404" pitchFamily="49" charset="0"/>
              </a:rPr>
              <a:t>="</a:t>
            </a:r>
            <a:r>
              <a:rPr lang="en-US" sz="1200" b="0" dirty="0" err="1">
                <a:effectLst/>
                <a:latin typeface="Consolas" panose="020B0609020204030204" pitchFamily="49" charset="0"/>
                <a:cs typeface="Courier New" panose="02070309020205020404" pitchFamily="49" charset="0"/>
              </a:rPr>
              <a:t>rainbow_r</a:t>
            </a:r>
            <a:r>
              <a:rPr lang="en-US" sz="1200" b="0" dirty="0">
                <a:effectLst/>
                <a:latin typeface="Consolas" panose="020B0609020204030204" pitchFamily="49" charset="0"/>
                <a:cs typeface="Courier New" panose="02070309020205020404" pitchFamily="49" charset="0"/>
              </a:rPr>
              <a:t>", </a:t>
            </a:r>
            <a:r>
              <a:rPr lang="en-US" sz="1200" b="0" dirty="0" err="1">
                <a:effectLst/>
                <a:latin typeface="Consolas" panose="020B0609020204030204" pitchFamily="49" charset="0"/>
                <a:cs typeface="Courier New" panose="02070309020205020404" pitchFamily="49" charset="0"/>
              </a:rPr>
              <a:t>vmin</a:t>
            </a:r>
            <a:r>
              <a:rPr lang="en-US" sz="1200" b="0" dirty="0">
                <a:effectLst/>
                <a:latin typeface="Consolas" panose="020B0609020204030204" pitchFamily="49" charset="0"/>
                <a:cs typeface="Courier New" panose="02070309020205020404" pitchFamily="49" charset="0"/>
              </a:rPr>
              <a:t>=0, </a:t>
            </a:r>
            <a:r>
              <a:rPr lang="en-US" sz="1200" b="0" dirty="0" err="1">
                <a:effectLst/>
                <a:latin typeface="Consolas" panose="020B0609020204030204" pitchFamily="49" charset="0"/>
                <a:cs typeface="Courier New" panose="02070309020205020404" pitchFamily="49" charset="0"/>
              </a:rPr>
              <a:t>vmax</a:t>
            </a:r>
            <a:r>
              <a:rPr lang="en-US" sz="1200" b="0" dirty="0">
                <a:effectLst/>
                <a:latin typeface="Consolas" panose="020B0609020204030204" pitchFamily="49" charset="0"/>
                <a:cs typeface="Courier New" panose="02070309020205020404" pitchFamily="49" charset="0"/>
              </a:rPr>
              <a:t>=1, origin='lower')</a:t>
            </a:r>
          </a:p>
          <a:p>
            <a:pPr marL="0" indent="0">
              <a:lnSpc>
                <a:spcPct val="90000"/>
              </a:lnSpc>
              <a:spcBef>
                <a:spcPts val="0"/>
              </a:spcBef>
              <a:buNone/>
            </a:pPr>
            <a:r>
              <a:rPr lang="en-US" sz="1200" b="0" dirty="0">
                <a:effectLst/>
                <a:latin typeface="Consolas" panose="020B0609020204030204" pitchFamily="49" charset="0"/>
                <a:cs typeface="Courier New" panose="02070309020205020404" pitchFamily="49" charset="0"/>
              </a:rPr>
              <a:t>    </a:t>
            </a:r>
            <a:r>
              <a:rPr lang="en-US" sz="1200" b="0" dirty="0" err="1">
                <a:effectLst/>
                <a:latin typeface="Consolas" panose="020B0609020204030204" pitchFamily="49" charset="0"/>
                <a:cs typeface="Courier New" panose="02070309020205020404" pitchFamily="49" charset="0"/>
              </a:rPr>
              <a:t>plt.plot</a:t>
            </a:r>
            <a:r>
              <a:rPr lang="en-US" sz="1200" b="0" dirty="0">
                <a:effectLst/>
                <a:latin typeface="Consolas" panose="020B0609020204030204" pitchFamily="49" charset="0"/>
                <a:cs typeface="Courier New" panose="02070309020205020404" pitchFamily="49" charset="0"/>
              </a:rPr>
              <a:t>((</a:t>
            </a:r>
            <a:r>
              <a:rPr lang="en-US" sz="1200" b="0" dirty="0" err="1">
                <a:effectLst/>
                <a:latin typeface="Consolas" panose="020B0609020204030204" pitchFamily="49" charset="0"/>
                <a:cs typeface="Courier New" panose="02070309020205020404" pitchFamily="49" charset="0"/>
              </a:rPr>
              <a:t>msa</a:t>
            </a:r>
            <a:r>
              <a:rPr lang="en-US" sz="1200" b="0" dirty="0">
                <a:effectLst/>
                <a:latin typeface="Consolas" panose="020B0609020204030204" pitchFamily="49" charset="0"/>
                <a:cs typeface="Courier New" panose="02070309020205020404" pitchFamily="49" charset="0"/>
              </a:rPr>
              <a:t> != 21).sum(0), color='black')</a:t>
            </a:r>
          </a:p>
          <a:p>
            <a:pPr marL="0" indent="0">
              <a:lnSpc>
                <a:spcPct val="90000"/>
              </a:lnSpc>
              <a:spcBef>
                <a:spcPts val="0"/>
              </a:spcBef>
              <a:buNone/>
            </a:pPr>
            <a:r>
              <a:rPr lang="en-US" sz="1200" b="0" dirty="0">
                <a:effectLst/>
                <a:latin typeface="Consolas" panose="020B0609020204030204" pitchFamily="49" charset="0"/>
                <a:cs typeface="Courier New" panose="02070309020205020404" pitchFamily="49" charset="0"/>
              </a:rPr>
              <a:t>    </a:t>
            </a:r>
            <a:r>
              <a:rPr lang="en-US" sz="1200" b="0" dirty="0" err="1">
                <a:effectLst/>
                <a:latin typeface="Consolas" panose="020B0609020204030204" pitchFamily="49" charset="0"/>
                <a:cs typeface="Courier New" panose="02070309020205020404" pitchFamily="49" charset="0"/>
              </a:rPr>
              <a:t>plt.xlim</a:t>
            </a:r>
            <a:r>
              <a:rPr lang="en-US" sz="1200" b="0" dirty="0">
                <a:effectLst/>
                <a:latin typeface="Consolas" panose="020B0609020204030204" pitchFamily="49" charset="0"/>
                <a:cs typeface="Courier New" panose="02070309020205020404" pitchFamily="49" charset="0"/>
              </a:rPr>
              <a:t>(-0.5, </a:t>
            </a:r>
            <a:r>
              <a:rPr lang="en-US" sz="1200" b="0" dirty="0" err="1">
                <a:effectLst/>
                <a:latin typeface="Consolas" panose="020B0609020204030204" pitchFamily="49" charset="0"/>
                <a:cs typeface="Courier New" panose="02070309020205020404" pitchFamily="49" charset="0"/>
              </a:rPr>
              <a:t>msa.shape</a:t>
            </a:r>
            <a:r>
              <a:rPr lang="en-US" sz="1200" b="0" dirty="0">
                <a:effectLst/>
                <a:latin typeface="Consolas" panose="020B0609020204030204" pitchFamily="49" charset="0"/>
                <a:cs typeface="Courier New" panose="02070309020205020404" pitchFamily="49" charset="0"/>
              </a:rPr>
              <a:t>[1] - 0.5)</a:t>
            </a:r>
          </a:p>
          <a:p>
            <a:pPr marL="0" indent="0">
              <a:lnSpc>
                <a:spcPct val="90000"/>
              </a:lnSpc>
              <a:spcBef>
                <a:spcPts val="0"/>
              </a:spcBef>
              <a:buNone/>
            </a:pPr>
            <a:r>
              <a:rPr lang="en-US" sz="1200" b="0" dirty="0">
                <a:effectLst/>
                <a:latin typeface="Consolas" panose="020B0609020204030204" pitchFamily="49" charset="0"/>
                <a:cs typeface="Courier New" panose="02070309020205020404" pitchFamily="49" charset="0"/>
              </a:rPr>
              <a:t>    </a:t>
            </a:r>
            <a:r>
              <a:rPr lang="en-US" sz="1200" b="0" dirty="0" err="1">
                <a:effectLst/>
                <a:latin typeface="Consolas" panose="020B0609020204030204" pitchFamily="49" charset="0"/>
                <a:cs typeface="Courier New" panose="02070309020205020404" pitchFamily="49" charset="0"/>
              </a:rPr>
              <a:t>plt.ylim</a:t>
            </a:r>
            <a:r>
              <a:rPr lang="en-US" sz="1200" b="0" dirty="0">
                <a:effectLst/>
                <a:latin typeface="Consolas" panose="020B0609020204030204" pitchFamily="49" charset="0"/>
                <a:cs typeface="Courier New" panose="02070309020205020404" pitchFamily="49" charset="0"/>
              </a:rPr>
              <a:t>(-0.5, </a:t>
            </a:r>
            <a:r>
              <a:rPr lang="en-US" sz="1200" b="0" dirty="0" err="1">
                <a:effectLst/>
                <a:latin typeface="Consolas" panose="020B0609020204030204" pitchFamily="49" charset="0"/>
                <a:cs typeface="Courier New" panose="02070309020205020404" pitchFamily="49" charset="0"/>
              </a:rPr>
              <a:t>msa.shape</a:t>
            </a:r>
            <a:r>
              <a:rPr lang="en-US" sz="1200" b="0" dirty="0">
                <a:effectLst/>
                <a:latin typeface="Consolas" panose="020B0609020204030204" pitchFamily="49" charset="0"/>
                <a:cs typeface="Courier New" panose="02070309020205020404" pitchFamily="49" charset="0"/>
              </a:rPr>
              <a:t>[0] - 0.5)</a:t>
            </a:r>
          </a:p>
          <a:p>
            <a:pPr marL="0" indent="0">
              <a:lnSpc>
                <a:spcPct val="90000"/>
              </a:lnSpc>
              <a:spcBef>
                <a:spcPts val="0"/>
              </a:spcBef>
              <a:buNone/>
            </a:pPr>
            <a:r>
              <a:rPr lang="en-US" sz="1200" b="0" dirty="0">
                <a:effectLst/>
                <a:latin typeface="Consolas" panose="020B0609020204030204" pitchFamily="49" charset="0"/>
                <a:cs typeface="Courier New" panose="02070309020205020404" pitchFamily="49" charset="0"/>
              </a:rPr>
              <a:t>    </a:t>
            </a:r>
            <a:r>
              <a:rPr lang="en-US" sz="1200" b="0" dirty="0" err="1">
                <a:effectLst/>
                <a:latin typeface="Consolas" panose="020B0609020204030204" pitchFamily="49" charset="0"/>
                <a:cs typeface="Courier New" panose="02070309020205020404" pitchFamily="49" charset="0"/>
              </a:rPr>
              <a:t>plt.colorbar</a:t>
            </a:r>
            <a:r>
              <a:rPr lang="en-US" sz="1200" b="0" dirty="0">
                <a:effectLst/>
                <a:latin typeface="Consolas" panose="020B0609020204030204" pitchFamily="49" charset="0"/>
                <a:cs typeface="Courier New" panose="02070309020205020404" pitchFamily="49" charset="0"/>
              </a:rPr>
              <a:t>(label="Sequence identity to query", )</a:t>
            </a:r>
          </a:p>
          <a:p>
            <a:pPr marL="0" indent="0">
              <a:lnSpc>
                <a:spcPct val="90000"/>
              </a:lnSpc>
              <a:spcBef>
                <a:spcPts val="0"/>
              </a:spcBef>
              <a:buNone/>
            </a:pPr>
            <a:r>
              <a:rPr lang="en-US" sz="1200" b="0" dirty="0">
                <a:effectLst/>
                <a:latin typeface="Consolas" panose="020B0609020204030204" pitchFamily="49" charset="0"/>
                <a:cs typeface="Courier New" panose="02070309020205020404" pitchFamily="49" charset="0"/>
              </a:rPr>
              <a:t>    </a:t>
            </a:r>
            <a:r>
              <a:rPr lang="en-US" sz="1200" b="0" dirty="0" err="1">
                <a:effectLst/>
                <a:latin typeface="Consolas" panose="020B0609020204030204" pitchFamily="49" charset="0"/>
                <a:cs typeface="Courier New" panose="02070309020205020404" pitchFamily="49" charset="0"/>
              </a:rPr>
              <a:t>plt.xlabel</a:t>
            </a:r>
            <a:r>
              <a:rPr lang="en-US" sz="1200" b="0" dirty="0">
                <a:effectLst/>
                <a:latin typeface="Consolas" panose="020B0609020204030204" pitchFamily="49" charset="0"/>
                <a:cs typeface="Courier New" panose="02070309020205020404" pitchFamily="49" charset="0"/>
              </a:rPr>
              <a:t>("Positions")</a:t>
            </a:r>
          </a:p>
          <a:p>
            <a:pPr marL="0" indent="0">
              <a:lnSpc>
                <a:spcPct val="90000"/>
              </a:lnSpc>
              <a:spcBef>
                <a:spcPts val="0"/>
              </a:spcBef>
              <a:buNone/>
            </a:pPr>
            <a:r>
              <a:rPr lang="en-US" sz="1200" b="0" dirty="0">
                <a:effectLst/>
                <a:latin typeface="Consolas" panose="020B0609020204030204" pitchFamily="49" charset="0"/>
                <a:cs typeface="Courier New" panose="02070309020205020404" pitchFamily="49" charset="0"/>
              </a:rPr>
              <a:t>    </a:t>
            </a:r>
            <a:r>
              <a:rPr lang="en-US" sz="1200" b="0" dirty="0" err="1">
                <a:effectLst/>
                <a:latin typeface="Consolas" panose="020B0609020204030204" pitchFamily="49" charset="0"/>
                <a:cs typeface="Courier New" panose="02070309020205020404" pitchFamily="49" charset="0"/>
              </a:rPr>
              <a:t>plt.ylabel</a:t>
            </a:r>
            <a:r>
              <a:rPr lang="en-US" sz="1200" b="0" dirty="0">
                <a:effectLst/>
                <a:latin typeface="Consolas" panose="020B0609020204030204" pitchFamily="49" charset="0"/>
                <a:cs typeface="Courier New" panose="02070309020205020404" pitchFamily="49" charset="0"/>
              </a:rPr>
              <a:t>("Sequences")</a:t>
            </a:r>
          </a:p>
          <a:p>
            <a:pPr marL="0" indent="0">
              <a:lnSpc>
                <a:spcPct val="90000"/>
              </a:lnSpc>
              <a:spcBef>
                <a:spcPts val="0"/>
              </a:spcBef>
              <a:buNone/>
            </a:pPr>
            <a:r>
              <a:rPr lang="en-US" sz="1200" b="0" dirty="0">
                <a:effectLst/>
                <a:latin typeface="Consolas" panose="020B0609020204030204" pitchFamily="49" charset="0"/>
                <a:cs typeface="Courier New" panose="02070309020205020404" pitchFamily="49" charset="0"/>
              </a:rPr>
              <a:t>    </a:t>
            </a:r>
            <a:r>
              <a:rPr lang="en-US" sz="1200" b="0" dirty="0" err="1">
                <a:effectLst/>
                <a:latin typeface="Consolas" panose="020B0609020204030204" pitchFamily="49" charset="0"/>
                <a:cs typeface="Courier New" panose="02070309020205020404" pitchFamily="49" charset="0"/>
              </a:rPr>
              <a:t>plt.savefig</a:t>
            </a:r>
            <a:r>
              <a:rPr lang="en-US" sz="1200" b="0" dirty="0">
                <a:effectLst/>
                <a:latin typeface="Consolas" panose="020B0609020204030204" pitchFamily="49" charset="0"/>
                <a:cs typeface="Courier New" panose="02070309020205020404" pitchFamily="49" charset="0"/>
              </a:rPr>
              <a:t>(f"{</a:t>
            </a:r>
            <a:r>
              <a:rPr lang="en-US" sz="1200" b="0" dirty="0" err="1">
                <a:effectLst/>
                <a:latin typeface="Consolas" panose="020B0609020204030204" pitchFamily="49" charset="0"/>
                <a:cs typeface="Courier New" panose="02070309020205020404" pitchFamily="49" charset="0"/>
              </a:rPr>
              <a:t>out_dir</a:t>
            </a:r>
            <a:r>
              <a:rPr lang="en-US" sz="1200" b="0" dirty="0">
                <a:effectLst/>
                <a:latin typeface="Consolas" panose="020B0609020204030204" pitchFamily="49" charset="0"/>
                <a:cs typeface="Courier New" panose="02070309020205020404" pitchFamily="49" charset="0"/>
              </a:rPr>
              <a:t>}/{name}_msa_sequence_coverage.pdf")</a:t>
            </a:r>
          </a:p>
          <a:p>
            <a:pPr marL="0" indent="0">
              <a:lnSpc>
                <a:spcPct val="90000"/>
              </a:lnSpc>
              <a:spcBef>
                <a:spcPts val="0"/>
              </a:spcBef>
              <a:buNone/>
            </a:pPr>
            <a:r>
              <a:rPr lang="en-US" sz="1200" b="0" dirty="0">
                <a:effectLst/>
                <a:latin typeface="Consolas" panose="020B0609020204030204" pitchFamily="49" charset="0"/>
                <a:cs typeface="Courier New" panose="02070309020205020404" pitchFamily="49" charset="0"/>
              </a:rPr>
              <a:t>    </a:t>
            </a:r>
          </a:p>
          <a:p>
            <a:pPr marL="0" indent="0">
              <a:lnSpc>
                <a:spcPct val="90000"/>
              </a:lnSpc>
              <a:spcBef>
                <a:spcPts val="0"/>
              </a:spcBef>
              <a:buNone/>
            </a:pPr>
            <a:r>
              <a:rPr lang="en-US" sz="1200" b="0" dirty="0" err="1">
                <a:effectLst/>
                <a:latin typeface="Consolas" panose="020B0609020204030204" pitchFamily="49" charset="0"/>
                <a:cs typeface="Courier New" panose="02070309020205020404" pitchFamily="49" charset="0"/>
              </a:rPr>
              <a:t>generate_seq_cov_plot</a:t>
            </a:r>
            <a:r>
              <a:rPr lang="en-US" sz="1200" b="0" dirty="0">
                <a:effectLst/>
                <a:latin typeface="Consolas" panose="020B0609020204030204" pitchFamily="49" charset="0"/>
                <a:cs typeface="Courier New" panose="02070309020205020404" pitchFamily="49" charset="0"/>
              </a:rPr>
              <a:t>(args.name, </a:t>
            </a:r>
            <a:r>
              <a:rPr lang="en-US" sz="1200" b="0" dirty="0" err="1">
                <a:effectLst/>
                <a:latin typeface="Consolas" panose="020B0609020204030204" pitchFamily="49" charset="0"/>
                <a:cs typeface="Courier New" panose="02070309020205020404" pitchFamily="49" charset="0"/>
              </a:rPr>
              <a:t>args.input_dir</a:t>
            </a:r>
            <a:r>
              <a:rPr lang="en-US" sz="1200" b="0" dirty="0">
                <a:effectLst/>
                <a:latin typeface="Consolas" panose="020B0609020204030204" pitchFamily="49" charset="0"/>
                <a:cs typeface="Courier New" panose="02070309020205020404" pitchFamily="49" charset="0"/>
              </a:rPr>
              <a:t>, </a:t>
            </a:r>
            <a:r>
              <a:rPr lang="en-US" sz="1200" b="0" dirty="0" err="1">
                <a:effectLst/>
                <a:latin typeface="Consolas" panose="020B0609020204030204" pitchFamily="49" charset="0"/>
                <a:cs typeface="Courier New" panose="02070309020205020404" pitchFamily="49" charset="0"/>
              </a:rPr>
              <a:t>args.output_dir</a:t>
            </a:r>
            <a:r>
              <a:rPr lang="en-US" sz="1200" b="0" dirty="0">
                <a:effectLst/>
                <a:latin typeface="Consolas" panose="020B0609020204030204" pitchFamily="49" charset="0"/>
                <a:cs typeface="Courier New" panose="02070309020205020404" pitchFamily="49" charset="0"/>
              </a:rPr>
              <a:t>)</a:t>
            </a:r>
          </a:p>
          <a:p>
            <a:pPr marL="0" indent="0">
              <a:lnSpc>
                <a:spcPct val="90000"/>
              </a:lnSpc>
              <a:spcBef>
                <a:spcPts val="0"/>
              </a:spcBef>
              <a:buNone/>
            </a:pPr>
            <a:endParaRPr lang="en-US" sz="1000" dirty="0">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34695057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56E93-B30A-C8CA-B031-014EBF070002}"/>
              </a:ext>
            </a:extLst>
          </p:cNvPr>
          <p:cNvSpPr>
            <a:spLocks noGrp="1"/>
          </p:cNvSpPr>
          <p:nvPr>
            <p:ph type="title"/>
          </p:nvPr>
        </p:nvSpPr>
        <p:spPr/>
        <p:txBody>
          <a:bodyPr/>
          <a:lstStyle/>
          <a:p>
            <a:r>
              <a:rPr lang="en-US" dirty="0"/>
              <a:t>Prep: build a working directory</a:t>
            </a:r>
          </a:p>
        </p:txBody>
      </p:sp>
      <p:sp>
        <p:nvSpPr>
          <p:cNvPr id="3" name="Content Placeholder 2">
            <a:extLst>
              <a:ext uri="{FF2B5EF4-FFF2-40B4-BE49-F238E27FC236}">
                <a16:creationId xmlns:a16="http://schemas.microsoft.com/office/drawing/2014/main" id="{C0C84E66-42D8-60BB-BAD3-73EAA8CDB959}"/>
              </a:ext>
            </a:extLst>
          </p:cNvPr>
          <p:cNvSpPr>
            <a:spLocks noGrp="1"/>
          </p:cNvSpPr>
          <p:nvPr>
            <p:ph idx="1"/>
          </p:nvPr>
        </p:nvSpPr>
        <p:spPr/>
        <p:txBody>
          <a:bodyPr>
            <a:normAutofit lnSpcReduction="10000"/>
          </a:bodyPr>
          <a:lstStyle/>
          <a:p>
            <a:r>
              <a:rPr lang="en-US" dirty="0"/>
              <a:t>Navigate to your chosen directory (e.g., </a:t>
            </a:r>
            <a:r>
              <a:rPr lang="en-US" dirty="0">
                <a:latin typeface="Consolas" panose="020B0609020204030204" pitchFamily="49" charset="0"/>
                <a:cs typeface="Courier New" panose="02070309020205020404" pitchFamily="49" charset="0"/>
              </a:rPr>
              <a:t>cd /scratch/$USER/</a:t>
            </a:r>
            <a:r>
              <a:rPr lang="en-US" dirty="0" err="1">
                <a:latin typeface="Consolas" panose="020B0609020204030204" pitchFamily="49" charset="0"/>
                <a:cs typeface="Courier New" panose="02070309020205020404" pitchFamily="49" charset="0"/>
              </a:rPr>
              <a:t>alphafold</a:t>
            </a:r>
            <a:r>
              <a:rPr lang="en-US" dirty="0"/>
              <a:t>)</a:t>
            </a:r>
          </a:p>
          <a:p>
            <a:r>
              <a:rPr lang="en-US" dirty="0"/>
              <a:t>Make a directory to hold </a:t>
            </a:r>
            <a:r>
              <a:rPr lang="en-US" dirty="0" err="1"/>
              <a:t>fasta</a:t>
            </a:r>
            <a:r>
              <a:rPr lang="en-US" dirty="0"/>
              <a:t> files (</a:t>
            </a:r>
            <a:r>
              <a:rPr lang="en-US" dirty="0" err="1">
                <a:latin typeface="Consolas" panose="020B0609020204030204" pitchFamily="49" charset="0"/>
                <a:cs typeface="Courier New" panose="02070309020205020404" pitchFamily="49" charset="0"/>
              </a:rPr>
              <a:t>mkdir</a:t>
            </a:r>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fasta</a:t>
            </a:r>
            <a:r>
              <a:rPr lang="en-US" dirty="0"/>
              <a:t>)</a:t>
            </a:r>
          </a:p>
          <a:p>
            <a:r>
              <a:rPr lang="en-US" dirty="0"/>
              <a:t>Make an output directory to hold </a:t>
            </a:r>
            <a:r>
              <a:rPr lang="en-US" dirty="0" err="1"/>
              <a:t>alphafold</a:t>
            </a:r>
            <a:r>
              <a:rPr lang="en-US" dirty="0"/>
              <a:t> outputs (</a:t>
            </a:r>
            <a:r>
              <a:rPr lang="en-US" dirty="0" err="1">
                <a:latin typeface="Consolas" panose="020B0609020204030204" pitchFamily="49" charset="0"/>
                <a:cs typeface="Courier New" panose="02070309020205020404" pitchFamily="49" charset="0"/>
              </a:rPr>
              <a:t>mkdir</a:t>
            </a:r>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outdir</a:t>
            </a:r>
            <a:r>
              <a:rPr lang="en-US" dirty="0"/>
              <a:t>)</a:t>
            </a:r>
          </a:p>
          <a:p>
            <a:r>
              <a:rPr lang="en-US" dirty="0"/>
              <a:t>Make a directory to hold </a:t>
            </a:r>
            <a:r>
              <a:rPr lang="en-US" dirty="0" err="1"/>
              <a:t>conda</a:t>
            </a:r>
            <a:r>
              <a:rPr lang="en-US" dirty="0"/>
              <a:t> environment (</a:t>
            </a:r>
            <a:r>
              <a:rPr lang="en-US" dirty="0" err="1">
                <a:latin typeface="Consolas" panose="020B0609020204030204" pitchFamily="49" charset="0"/>
                <a:cs typeface="Courier New" panose="02070309020205020404" pitchFamily="49" charset="0"/>
              </a:rPr>
              <a:t>mkdir</a:t>
            </a:r>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conda</a:t>
            </a:r>
            <a:r>
              <a:rPr lang="en-US" dirty="0"/>
              <a:t>)</a:t>
            </a:r>
          </a:p>
          <a:p>
            <a:endParaRPr lang="en-US" dirty="0"/>
          </a:p>
          <a:p>
            <a:r>
              <a:rPr lang="en-US" dirty="0" err="1"/>
              <a:t>Alphafold</a:t>
            </a:r>
            <a:r>
              <a:rPr lang="en-US" dirty="0"/>
              <a:t> doesn’t output QC metrics in plot or human-readable formats</a:t>
            </a:r>
          </a:p>
          <a:p>
            <a:r>
              <a:rPr lang="en-US" dirty="0"/>
              <a:t>We can access this info with an add-on, </a:t>
            </a:r>
            <a:r>
              <a:rPr lang="en-US" dirty="0" err="1"/>
              <a:t>alphapickle</a:t>
            </a:r>
            <a:r>
              <a:rPr lang="en-US" dirty="0"/>
              <a:t>, which we must install from </a:t>
            </a:r>
            <a:r>
              <a:rPr lang="en-US" dirty="0" err="1"/>
              <a:t>github</a:t>
            </a:r>
            <a:r>
              <a:rPr lang="en-US" dirty="0"/>
              <a:t>:</a:t>
            </a:r>
          </a:p>
          <a:p>
            <a:pPr marL="320040" lvl="2" indent="0">
              <a:buNone/>
            </a:pPr>
            <a:r>
              <a:rPr lang="en-US" dirty="0">
                <a:latin typeface="Consolas" panose="020B0609020204030204" pitchFamily="49" charset="0"/>
                <a:cs typeface="Courier New" panose="02070309020205020404" pitchFamily="49" charset="0"/>
              </a:rPr>
              <a:t>git clone </a:t>
            </a:r>
            <a:r>
              <a:rPr lang="en-US" dirty="0">
                <a:latin typeface="Consolas" panose="020B0609020204030204" pitchFamily="49" charset="0"/>
                <a:cs typeface="Courier New" panose="02070309020205020404" pitchFamily="49" charset="0"/>
                <a:hlinkClick r:id="rId3"/>
              </a:rPr>
              <a:t>https://github.com/mattarnoldbio/alphapickle.git</a:t>
            </a:r>
            <a:endParaRPr lang="en-US" dirty="0">
              <a:latin typeface="Consolas" panose="020B0609020204030204" pitchFamily="49" charset="0"/>
              <a:cs typeface="Courier New" panose="02070309020205020404" pitchFamily="49" charset="0"/>
            </a:endParaRPr>
          </a:p>
          <a:p>
            <a:endParaRPr lang="en-US" dirty="0"/>
          </a:p>
          <a:p>
            <a:r>
              <a:rPr lang="en-US" dirty="0"/>
              <a:t>I have modified a python script to generate a sequence coverage plot, put this in your </a:t>
            </a:r>
            <a:r>
              <a:rPr lang="en-US" dirty="0" err="1"/>
              <a:t>alphafold</a:t>
            </a:r>
            <a:r>
              <a:rPr lang="en-US" dirty="0"/>
              <a:t> directory as well (</a:t>
            </a:r>
            <a:r>
              <a:rPr lang="en-US" dirty="0">
                <a:latin typeface="Consolas" panose="020B0609020204030204" pitchFamily="49" charset="0"/>
                <a:cs typeface="Courier New" panose="02070309020205020404" pitchFamily="49" charset="0"/>
              </a:rPr>
              <a:t>sequence_coverage_plot.py</a:t>
            </a:r>
            <a:r>
              <a:rPr lang="en-US" dirty="0"/>
              <a:t>)</a:t>
            </a:r>
          </a:p>
          <a:p>
            <a:pPr marL="617220" lvl="1" indent="-342900">
              <a:buFont typeface="+mj-lt"/>
              <a:buAutoNum type="arabicPeriod"/>
            </a:pPr>
            <a:endParaRPr lang="en-US" dirty="0"/>
          </a:p>
        </p:txBody>
      </p:sp>
    </p:spTree>
    <p:extLst>
      <p:ext uri="{BB962C8B-B14F-4D97-AF65-F5344CB8AC3E}">
        <p14:creationId xmlns:p14="http://schemas.microsoft.com/office/powerpoint/2010/main" val="694134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8470751-4046-4A07-86D0-382F36ED5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73F21E-03B0-90F6-5714-70D746E498D8}"/>
              </a:ext>
            </a:extLst>
          </p:cNvPr>
          <p:cNvSpPr>
            <a:spLocks noGrp="1"/>
          </p:cNvSpPr>
          <p:nvPr>
            <p:ph type="title"/>
          </p:nvPr>
        </p:nvSpPr>
        <p:spPr>
          <a:xfrm>
            <a:off x="1050879" y="609601"/>
            <a:ext cx="9810604" cy="1216024"/>
          </a:xfrm>
        </p:spPr>
        <p:txBody>
          <a:bodyPr>
            <a:normAutofit/>
          </a:bodyPr>
          <a:lstStyle/>
          <a:p>
            <a:pPr algn="ctr"/>
            <a:r>
              <a:rPr lang="en-US"/>
              <a:t>The protein folding problem</a:t>
            </a:r>
          </a:p>
        </p:txBody>
      </p:sp>
      <p:sp>
        <p:nvSpPr>
          <p:cNvPr id="12" name="Freeform: Shape 11">
            <a:extLst>
              <a:ext uri="{FF2B5EF4-FFF2-40B4-BE49-F238E27FC236}">
                <a16:creationId xmlns:a16="http://schemas.microsoft.com/office/drawing/2014/main" id="{798DAB7D-3A31-4ABA-87BC-3DC434358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48399"/>
            <a:ext cx="12192000" cy="609602"/>
          </a:xfrm>
          <a:custGeom>
            <a:avLst/>
            <a:gdLst>
              <a:gd name="connsiteX0" fmla="*/ 5427496 w 12192000"/>
              <a:gd name="connsiteY0" fmla="*/ 48 h 843657"/>
              <a:gd name="connsiteX1" fmla="*/ 5725893 w 12192000"/>
              <a:gd name="connsiteY1" fmla="*/ 21789 h 843657"/>
              <a:gd name="connsiteX2" fmla="*/ 5843016 w 12192000"/>
              <a:gd name="connsiteY2" fmla="*/ 15229 h 843657"/>
              <a:gd name="connsiteX3" fmla="*/ 5846849 w 12192000"/>
              <a:gd name="connsiteY3" fmla="*/ 32983 h 843657"/>
              <a:gd name="connsiteX4" fmla="*/ 5899818 w 12192000"/>
              <a:gd name="connsiteY4" fmla="*/ 25502 h 843657"/>
              <a:gd name="connsiteX5" fmla="*/ 6034990 w 12192000"/>
              <a:gd name="connsiteY5" fmla="*/ 39501 h 843657"/>
              <a:gd name="connsiteX6" fmla="*/ 6231181 w 12192000"/>
              <a:gd name="connsiteY6" fmla="*/ 59432 h 843657"/>
              <a:gd name="connsiteX7" fmla="*/ 6336161 w 12192000"/>
              <a:gd name="connsiteY7" fmla="*/ 80469 h 843657"/>
              <a:gd name="connsiteX8" fmla="*/ 6424286 w 12192000"/>
              <a:gd name="connsiteY8" fmla="*/ 80202 h 843657"/>
              <a:gd name="connsiteX9" fmla="*/ 6498206 w 12192000"/>
              <a:gd name="connsiteY9" fmla="*/ 88921 h 843657"/>
              <a:gd name="connsiteX10" fmla="*/ 6524438 w 12192000"/>
              <a:gd name="connsiteY10" fmla="*/ 92235 h 843657"/>
              <a:gd name="connsiteX11" fmla="*/ 6528543 w 12192000"/>
              <a:gd name="connsiteY11" fmla="*/ 96055 h 843657"/>
              <a:gd name="connsiteX12" fmla="*/ 6550787 w 12192000"/>
              <a:gd name="connsiteY12" fmla="*/ 79748 h 843657"/>
              <a:gd name="connsiteX13" fmla="*/ 6638443 w 12192000"/>
              <a:gd name="connsiteY13" fmla="*/ 117301 h 843657"/>
              <a:gd name="connsiteX14" fmla="*/ 6639771 w 12192000"/>
              <a:gd name="connsiteY14" fmla="*/ 116273 h 843657"/>
              <a:gd name="connsiteX15" fmla="*/ 6733110 w 12192000"/>
              <a:gd name="connsiteY15" fmla="*/ 109431 h 843657"/>
              <a:gd name="connsiteX16" fmla="*/ 6823638 w 12192000"/>
              <a:gd name="connsiteY16" fmla="*/ 103653 h 843657"/>
              <a:gd name="connsiteX17" fmla="*/ 6834898 w 12192000"/>
              <a:gd name="connsiteY17" fmla="*/ 105044 h 843657"/>
              <a:gd name="connsiteX18" fmla="*/ 6835271 w 12192000"/>
              <a:gd name="connsiteY18" fmla="*/ 104811 h 843657"/>
              <a:gd name="connsiteX19" fmla="*/ 6847445 w 12192000"/>
              <a:gd name="connsiteY19" fmla="*/ 105763 h 843657"/>
              <a:gd name="connsiteX20" fmla="*/ 6855429 w 12192000"/>
              <a:gd name="connsiteY20" fmla="*/ 107584 h 843657"/>
              <a:gd name="connsiteX21" fmla="*/ 6923302 w 12192000"/>
              <a:gd name="connsiteY21" fmla="*/ 131290 h 843657"/>
              <a:gd name="connsiteX22" fmla="*/ 7046891 w 12192000"/>
              <a:gd name="connsiteY22" fmla="*/ 109264 h 843657"/>
              <a:gd name="connsiteX23" fmla="*/ 7233811 w 12192000"/>
              <a:gd name="connsiteY23" fmla="*/ 127598 h 843657"/>
              <a:gd name="connsiteX24" fmla="*/ 7371301 w 12192000"/>
              <a:gd name="connsiteY24" fmla="*/ 118421 h 843657"/>
              <a:gd name="connsiteX25" fmla="*/ 7574701 w 12192000"/>
              <a:gd name="connsiteY25" fmla="*/ 190435 h 843657"/>
              <a:gd name="connsiteX26" fmla="*/ 7580910 w 12192000"/>
              <a:gd name="connsiteY26" fmla="*/ 199699 h 843657"/>
              <a:gd name="connsiteX27" fmla="*/ 7592267 w 12192000"/>
              <a:gd name="connsiteY27" fmla="*/ 206716 h 843657"/>
              <a:gd name="connsiteX28" fmla="*/ 7594969 w 12192000"/>
              <a:gd name="connsiteY28" fmla="*/ 206552 h 843657"/>
              <a:gd name="connsiteX29" fmla="*/ 7612066 w 12192000"/>
              <a:gd name="connsiteY29" fmla="*/ 211669 h 843657"/>
              <a:gd name="connsiteX30" fmla="*/ 7613197 w 12192000"/>
              <a:gd name="connsiteY30" fmla="*/ 214836 h 843657"/>
              <a:gd name="connsiteX31" fmla="*/ 7624109 w 12192000"/>
              <a:gd name="connsiteY31" fmla="*/ 218987 h 843657"/>
              <a:gd name="connsiteX32" fmla="*/ 7643393 w 12192000"/>
              <a:gd name="connsiteY32" fmla="*/ 228895 h 843657"/>
              <a:gd name="connsiteX33" fmla="*/ 7649074 w 12192000"/>
              <a:gd name="connsiteY33" fmla="*/ 229127 h 843657"/>
              <a:gd name="connsiteX34" fmla="*/ 7681385 w 12192000"/>
              <a:gd name="connsiteY34" fmla="*/ 241546 h 843657"/>
              <a:gd name="connsiteX35" fmla="*/ 7682814 w 12192000"/>
              <a:gd name="connsiteY35" fmla="*/ 240947 h 843657"/>
              <a:gd name="connsiteX36" fmla="*/ 7696214 w 12192000"/>
              <a:gd name="connsiteY36" fmla="*/ 241085 h 843657"/>
              <a:gd name="connsiteX37" fmla="*/ 7819450 w 12192000"/>
              <a:gd name="connsiteY37" fmla="*/ 251097 h 843657"/>
              <a:gd name="connsiteX38" fmla="*/ 7826804 w 12192000"/>
              <a:gd name="connsiteY38" fmla="*/ 253271 h 843657"/>
              <a:gd name="connsiteX39" fmla="*/ 7827179 w 12192000"/>
              <a:gd name="connsiteY39" fmla="*/ 253144 h 843657"/>
              <a:gd name="connsiteX40" fmla="*/ 7835389 w 12192000"/>
              <a:gd name="connsiteY40" fmla="*/ 255095 h 843657"/>
              <a:gd name="connsiteX41" fmla="*/ 7840212 w 12192000"/>
              <a:gd name="connsiteY41" fmla="*/ 257235 h 843657"/>
              <a:gd name="connsiteX42" fmla="*/ 7854477 w 12192000"/>
              <a:gd name="connsiteY42" fmla="*/ 261452 h 843657"/>
              <a:gd name="connsiteX43" fmla="*/ 7925416 w 12192000"/>
              <a:gd name="connsiteY43" fmla="*/ 250871 h 843657"/>
              <a:gd name="connsiteX44" fmla="*/ 8027820 w 12192000"/>
              <a:gd name="connsiteY44" fmla="*/ 237431 h 843657"/>
              <a:gd name="connsiteX45" fmla="*/ 8082003 w 12192000"/>
              <a:gd name="connsiteY45" fmla="*/ 258480 h 843657"/>
              <a:gd name="connsiteX46" fmla="*/ 8258788 w 12192000"/>
              <a:gd name="connsiteY46" fmla="*/ 272192 h 843657"/>
              <a:gd name="connsiteX47" fmla="*/ 8292894 w 12192000"/>
              <a:gd name="connsiteY47" fmla="*/ 269919 h 843657"/>
              <a:gd name="connsiteX48" fmla="*/ 8297864 w 12192000"/>
              <a:gd name="connsiteY48" fmla="*/ 268332 h 843657"/>
              <a:gd name="connsiteX49" fmla="*/ 8304197 w 12192000"/>
              <a:gd name="connsiteY49" fmla="*/ 267834 h 843657"/>
              <a:gd name="connsiteX50" fmla="*/ 8320276 w 12192000"/>
              <a:gd name="connsiteY50" fmla="*/ 270133 h 843657"/>
              <a:gd name="connsiteX51" fmla="*/ 8326122 w 12192000"/>
              <a:gd name="connsiteY51" fmla="*/ 271603 h 843657"/>
              <a:gd name="connsiteX52" fmla="*/ 8335105 w 12192000"/>
              <a:gd name="connsiteY52" fmla="*/ 272466 h 843657"/>
              <a:gd name="connsiteX53" fmla="*/ 8335390 w 12192000"/>
              <a:gd name="connsiteY53" fmla="*/ 272295 h 843657"/>
              <a:gd name="connsiteX54" fmla="*/ 8383421 w 12192000"/>
              <a:gd name="connsiteY54" fmla="*/ 274638 h 843657"/>
              <a:gd name="connsiteX55" fmla="*/ 8443863 w 12192000"/>
              <a:gd name="connsiteY55" fmla="*/ 268710 h 843657"/>
              <a:gd name="connsiteX56" fmla="*/ 8467401 w 12192000"/>
              <a:gd name="connsiteY56" fmla="*/ 267736 h 843657"/>
              <a:gd name="connsiteX57" fmla="*/ 8480310 w 12192000"/>
              <a:gd name="connsiteY57" fmla="*/ 266190 h 843657"/>
              <a:gd name="connsiteX58" fmla="*/ 8481334 w 12192000"/>
              <a:gd name="connsiteY58" fmla="*/ 265430 h 843657"/>
              <a:gd name="connsiteX59" fmla="*/ 8519400 w 12192000"/>
              <a:gd name="connsiteY59" fmla="*/ 273417 h 843657"/>
              <a:gd name="connsiteX60" fmla="*/ 8673416 w 12192000"/>
              <a:gd name="connsiteY60" fmla="*/ 324197 h 843657"/>
              <a:gd name="connsiteX61" fmla="*/ 8915200 w 12192000"/>
              <a:gd name="connsiteY61" fmla="*/ 356781 h 843657"/>
              <a:gd name="connsiteX62" fmla="*/ 9059198 w 12192000"/>
              <a:gd name="connsiteY62" fmla="*/ 364924 h 843657"/>
              <a:gd name="connsiteX63" fmla="*/ 9178845 w 12192000"/>
              <a:gd name="connsiteY63" fmla="*/ 379331 h 843657"/>
              <a:gd name="connsiteX64" fmla="*/ 9291225 w 12192000"/>
              <a:gd name="connsiteY64" fmla="*/ 384156 h 843657"/>
              <a:gd name="connsiteX65" fmla="*/ 9370554 w 12192000"/>
              <a:gd name="connsiteY65" fmla="*/ 395218 h 843657"/>
              <a:gd name="connsiteX66" fmla="*/ 9413541 w 12192000"/>
              <a:gd name="connsiteY66" fmla="*/ 394032 h 843657"/>
              <a:gd name="connsiteX67" fmla="*/ 9457933 w 12192000"/>
              <a:gd name="connsiteY67" fmla="*/ 395525 h 843657"/>
              <a:gd name="connsiteX68" fmla="*/ 9592718 w 12192000"/>
              <a:gd name="connsiteY68" fmla="*/ 403735 h 843657"/>
              <a:gd name="connsiteX69" fmla="*/ 9668575 w 12192000"/>
              <a:gd name="connsiteY69" fmla="*/ 410688 h 843657"/>
              <a:gd name="connsiteX70" fmla="*/ 9715652 w 12192000"/>
              <a:gd name="connsiteY70" fmla="*/ 411123 h 843657"/>
              <a:gd name="connsiteX71" fmla="*/ 9777853 w 12192000"/>
              <a:gd name="connsiteY71" fmla="*/ 400831 h 843657"/>
              <a:gd name="connsiteX72" fmla="*/ 9851249 w 12192000"/>
              <a:gd name="connsiteY72" fmla="*/ 415333 h 843657"/>
              <a:gd name="connsiteX73" fmla="*/ 9976759 w 12192000"/>
              <a:gd name="connsiteY73" fmla="*/ 429768 h 843657"/>
              <a:gd name="connsiteX74" fmla="*/ 10190155 w 12192000"/>
              <a:gd name="connsiteY74" fmla="*/ 473343 h 843657"/>
              <a:gd name="connsiteX75" fmla="*/ 10283621 w 12192000"/>
              <a:gd name="connsiteY75" fmla="*/ 482672 h 843657"/>
              <a:gd name="connsiteX76" fmla="*/ 10363623 w 12192000"/>
              <a:gd name="connsiteY76" fmla="*/ 479281 h 843657"/>
              <a:gd name="connsiteX77" fmla="*/ 10418680 w 12192000"/>
              <a:gd name="connsiteY77" fmla="*/ 481335 h 843657"/>
              <a:gd name="connsiteX78" fmla="*/ 10476232 w 12192000"/>
              <a:gd name="connsiteY78" fmla="*/ 487929 h 843657"/>
              <a:gd name="connsiteX79" fmla="*/ 10477443 w 12192000"/>
              <a:gd name="connsiteY79" fmla="*/ 488348 h 843657"/>
              <a:gd name="connsiteX80" fmla="*/ 10478546 w 12192000"/>
              <a:gd name="connsiteY80" fmla="*/ 484593 h 843657"/>
              <a:gd name="connsiteX81" fmla="*/ 10522544 w 12192000"/>
              <a:gd name="connsiteY81" fmla="*/ 483599 h 843657"/>
              <a:gd name="connsiteX82" fmla="*/ 10525940 w 12192000"/>
              <a:gd name="connsiteY82" fmla="*/ 488575 h 843657"/>
              <a:gd name="connsiteX83" fmla="*/ 10527978 w 12192000"/>
              <a:gd name="connsiteY83" fmla="*/ 487468 h 843657"/>
              <a:gd name="connsiteX84" fmla="*/ 10551856 w 12192000"/>
              <a:gd name="connsiteY84" fmla="*/ 495400 h 843657"/>
              <a:gd name="connsiteX85" fmla="*/ 10651180 w 12192000"/>
              <a:gd name="connsiteY85" fmla="*/ 481776 h 843657"/>
              <a:gd name="connsiteX86" fmla="*/ 10692407 w 12192000"/>
              <a:gd name="connsiteY86" fmla="*/ 479535 h 843657"/>
              <a:gd name="connsiteX87" fmla="*/ 10805173 w 12192000"/>
              <a:gd name="connsiteY87" fmla="*/ 469286 h 843657"/>
              <a:gd name="connsiteX88" fmla="*/ 10918240 w 12192000"/>
              <a:gd name="connsiteY88" fmla="*/ 455873 h 843657"/>
              <a:gd name="connsiteX89" fmla="*/ 10985893 w 12192000"/>
              <a:gd name="connsiteY89" fmla="*/ 430155 h 843657"/>
              <a:gd name="connsiteX90" fmla="*/ 11078762 w 12192000"/>
              <a:gd name="connsiteY90" fmla="*/ 421051 h 843657"/>
              <a:gd name="connsiteX91" fmla="*/ 11113454 w 12192000"/>
              <a:gd name="connsiteY91" fmla="*/ 390853 h 843657"/>
              <a:gd name="connsiteX92" fmla="*/ 11262187 w 12192000"/>
              <a:gd name="connsiteY92" fmla="*/ 378634 h 843657"/>
              <a:gd name="connsiteX93" fmla="*/ 11357725 w 12192000"/>
              <a:gd name="connsiteY93" fmla="*/ 347628 h 843657"/>
              <a:gd name="connsiteX94" fmla="*/ 11514053 w 12192000"/>
              <a:gd name="connsiteY94" fmla="*/ 323566 h 843657"/>
              <a:gd name="connsiteX95" fmla="*/ 11560799 w 12192000"/>
              <a:gd name="connsiteY95" fmla="*/ 310945 h 843657"/>
              <a:gd name="connsiteX96" fmla="*/ 11555095 w 12192000"/>
              <a:gd name="connsiteY96" fmla="*/ 330247 h 843657"/>
              <a:gd name="connsiteX97" fmla="*/ 11601935 w 12192000"/>
              <a:gd name="connsiteY97" fmla="*/ 336765 h 843657"/>
              <a:gd name="connsiteX98" fmla="*/ 11689326 w 12192000"/>
              <a:gd name="connsiteY98" fmla="*/ 303103 h 843657"/>
              <a:gd name="connsiteX99" fmla="*/ 11889311 w 12192000"/>
              <a:gd name="connsiteY99" fmla="*/ 296043 h 843657"/>
              <a:gd name="connsiteX100" fmla="*/ 11894969 w 12192000"/>
              <a:gd name="connsiteY100" fmla="*/ 296953 h 843657"/>
              <a:gd name="connsiteX101" fmla="*/ 11890989 w 12192000"/>
              <a:gd name="connsiteY101" fmla="*/ 298008 h 843657"/>
              <a:gd name="connsiteX102" fmla="*/ 11895904 w 12192000"/>
              <a:gd name="connsiteY102" fmla="*/ 297102 h 843657"/>
              <a:gd name="connsiteX103" fmla="*/ 11894969 w 12192000"/>
              <a:gd name="connsiteY103" fmla="*/ 296953 h 843657"/>
              <a:gd name="connsiteX104" fmla="*/ 11896981 w 12192000"/>
              <a:gd name="connsiteY104" fmla="*/ 296418 h 843657"/>
              <a:gd name="connsiteX105" fmla="*/ 11931533 w 12192000"/>
              <a:gd name="connsiteY105" fmla="*/ 322577 h 843657"/>
              <a:gd name="connsiteX106" fmla="*/ 11970826 w 12192000"/>
              <a:gd name="connsiteY106" fmla="*/ 284547 h 843657"/>
              <a:gd name="connsiteX107" fmla="*/ 11998411 w 12192000"/>
              <a:gd name="connsiteY107" fmla="*/ 275459 h 843657"/>
              <a:gd name="connsiteX108" fmla="*/ 12070284 w 12192000"/>
              <a:gd name="connsiteY108" fmla="*/ 252823 h 843657"/>
              <a:gd name="connsiteX109" fmla="*/ 12149273 w 12192000"/>
              <a:gd name="connsiteY109" fmla="*/ 283340 h 843657"/>
              <a:gd name="connsiteX110" fmla="*/ 12192000 w 12192000"/>
              <a:gd name="connsiteY110" fmla="*/ 293933 h 843657"/>
              <a:gd name="connsiteX111" fmla="*/ 12192000 w 12192000"/>
              <a:gd name="connsiteY111" fmla="*/ 843657 h 843657"/>
              <a:gd name="connsiteX112" fmla="*/ 0 w 12192000"/>
              <a:gd name="connsiteY112" fmla="*/ 843657 h 843657"/>
              <a:gd name="connsiteX113" fmla="*/ 0 w 12192000"/>
              <a:gd name="connsiteY113" fmla="*/ 517671 h 843657"/>
              <a:gd name="connsiteX114" fmla="*/ 62970 w 12192000"/>
              <a:gd name="connsiteY114" fmla="*/ 497349 h 843657"/>
              <a:gd name="connsiteX115" fmla="*/ 163102 w 12192000"/>
              <a:gd name="connsiteY115" fmla="*/ 486965 h 843657"/>
              <a:gd name="connsiteX116" fmla="*/ 327347 w 12192000"/>
              <a:gd name="connsiteY116" fmla="*/ 474218 h 843657"/>
              <a:gd name="connsiteX117" fmla="*/ 616456 w 12192000"/>
              <a:gd name="connsiteY117" fmla="*/ 448171 h 843657"/>
              <a:gd name="connsiteX118" fmla="*/ 805377 w 12192000"/>
              <a:gd name="connsiteY118" fmla="*/ 441830 h 843657"/>
              <a:gd name="connsiteX119" fmla="*/ 937261 w 12192000"/>
              <a:gd name="connsiteY119" fmla="*/ 436268 h 843657"/>
              <a:gd name="connsiteX120" fmla="*/ 1139080 w 12192000"/>
              <a:gd name="connsiteY120" fmla="*/ 358865 h 843657"/>
              <a:gd name="connsiteX121" fmla="*/ 1319302 w 12192000"/>
              <a:gd name="connsiteY121" fmla="*/ 308917 h 843657"/>
              <a:gd name="connsiteX122" fmla="*/ 1385386 w 12192000"/>
              <a:gd name="connsiteY122" fmla="*/ 296402 h 843657"/>
              <a:gd name="connsiteX123" fmla="*/ 1404278 w 12192000"/>
              <a:gd name="connsiteY123" fmla="*/ 282186 h 843657"/>
              <a:gd name="connsiteX124" fmla="*/ 1431509 w 12192000"/>
              <a:gd name="connsiteY124" fmla="*/ 282637 h 843657"/>
              <a:gd name="connsiteX125" fmla="*/ 1479635 w 12192000"/>
              <a:gd name="connsiteY125" fmla="*/ 281452 h 843657"/>
              <a:gd name="connsiteX126" fmla="*/ 1522846 w 12192000"/>
              <a:gd name="connsiteY126" fmla="*/ 286636 h 843657"/>
              <a:gd name="connsiteX127" fmla="*/ 1744857 w 12192000"/>
              <a:gd name="connsiteY127" fmla="*/ 299498 h 843657"/>
              <a:gd name="connsiteX128" fmla="*/ 1800399 w 12192000"/>
              <a:gd name="connsiteY128" fmla="*/ 286471 h 843657"/>
              <a:gd name="connsiteX129" fmla="*/ 1829679 w 12192000"/>
              <a:gd name="connsiteY129" fmla="*/ 279899 h 843657"/>
              <a:gd name="connsiteX130" fmla="*/ 1848467 w 12192000"/>
              <a:gd name="connsiteY130" fmla="*/ 280085 h 843657"/>
              <a:gd name="connsiteX131" fmla="*/ 1919990 w 12192000"/>
              <a:gd name="connsiteY131" fmla="*/ 280551 h 843657"/>
              <a:gd name="connsiteX132" fmla="*/ 1947318 w 12192000"/>
              <a:gd name="connsiteY132" fmla="*/ 275157 h 843657"/>
              <a:gd name="connsiteX133" fmla="*/ 2052662 w 12192000"/>
              <a:gd name="connsiteY133" fmla="*/ 260377 h 843657"/>
              <a:gd name="connsiteX134" fmla="*/ 2142850 w 12192000"/>
              <a:gd name="connsiteY134" fmla="*/ 253103 h 843657"/>
              <a:gd name="connsiteX135" fmla="*/ 2207849 w 12192000"/>
              <a:gd name="connsiteY135" fmla="*/ 271590 h 843657"/>
              <a:gd name="connsiteX136" fmla="*/ 2213757 w 12192000"/>
              <a:gd name="connsiteY136" fmla="*/ 267429 h 843657"/>
              <a:gd name="connsiteX137" fmla="*/ 2258954 w 12192000"/>
              <a:gd name="connsiteY137" fmla="*/ 268589 h 843657"/>
              <a:gd name="connsiteX138" fmla="*/ 2416183 w 12192000"/>
              <a:gd name="connsiteY138" fmla="*/ 301325 h 843657"/>
              <a:gd name="connsiteX139" fmla="*/ 2504536 w 12192000"/>
              <a:gd name="connsiteY139" fmla="*/ 302799 h 843657"/>
              <a:gd name="connsiteX140" fmla="*/ 2536071 w 12192000"/>
              <a:gd name="connsiteY140" fmla="*/ 298698 h 843657"/>
              <a:gd name="connsiteX141" fmla="*/ 2588893 w 12192000"/>
              <a:gd name="connsiteY141" fmla="*/ 292112 h 843657"/>
              <a:gd name="connsiteX142" fmla="*/ 2628809 w 12192000"/>
              <a:gd name="connsiteY142" fmla="*/ 275805 h 843657"/>
              <a:gd name="connsiteX143" fmla="*/ 2672807 w 12192000"/>
              <a:gd name="connsiteY143" fmla="*/ 274811 h 843657"/>
              <a:gd name="connsiteX144" fmla="*/ 2682466 w 12192000"/>
              <a:gd name="connsiteY144" fmla="*/ 289307 h 843657"/>
              <a:gd name="connsiteX145" fmla="*/ 2801443 w 12192000"/>
              <a:gd name="connsiteY145" fmla="*/ 272988 h 843657"/>
              <a:gd name="connsiteX146" fmla="*/ 2842670 w 12192000"/>
              <a:gd name="connsiteY146" fmla="*/ 270747 h 843657"/>
              <a:gd name="connsiteX147" fmla="*/ 2955436 w 12192000"/>
              <a:gd name="connsiteY147" fmla="*/ 260498 h 843657"/>
              <a:gd name="connsiteX148" fmla="*/ 3068503 w 12192000"/>
              <a:gd name="connsiteY148" fmla="*/ 247085 h 843657"/>
              <a:gd name="connsiteX149" fmla="*/ 3136157 w 12192000"/>
              <a:gd name="connsiteY149" fmla="*/ 221367 h 843657"/>
              <a:gd name="connsiteX150" fmla="*/ 3229025 w 12192000"/>
              <a:gd name="connsiteY150" fmla="*/ 212263 h 843657"/>
              <a:gd name="connsiteX151" fmla="*/ 3263717 w 12192000"/>
              <a:gd name="connsiteY151" fmla="*/ 182064 h 843657"/>
              <a:gd name="connsiteX152" fmla="*/ 3412450 w 12192000"/>
              <a:gd name="connsiteY152" fmla="*/ 169845 h 843657"/>
              <a:gd name="connsiteX153" fmla="*/ 3507988 w 12192000"/>
              <a:gd name="connsiteY153" fmla="*/ 138840 h 843657"/>
              <a:gd name="connsiteX154" fmla="*/ 3664316 w 12192000"/>
              <a:gd name="connsiteY154" fmla="*/ 114777 h 843657"/>
              <a:gd name="connsiteX155" fmla="*/ 3711062 w 12192000"/>
              <a:gd name="connsiteY155" fmla="*/ 102156 h 843657"/>
              <a:gd name="connsiteX156" fmla="*/ 3705359 w 12192000"/>
              <a:gd name="connsiteY156" fmla="*/ 121458 h 843657"/>
              <a:gd name="connsiteX157" fmla="*/ 3752198 w 12192000"/>
              <a:gd name="connsiteY157" fmla="*/ 127977 h 843657"/>
              <a:gd name="connsiteX158" fmla="*/ 3839589 w 12192000"/>
              <a:gd name="connsiteY158" fmla="*/ 94314 h 843657"/>
              <a:gd name="connsiteX159" fmla="*/ 4039575 w 12192000"/>
              <a:gd name="connsiteY159" fmla="*/ 87255 h 843657"/>
              <a:gd name="connsiteX160" fmla="*/ 4045232 w 12192000"/>
              <a:gd name="connsiteY160" fmla="*/ 88164 h 843657"/>
              <a:gd name="connsiteX161" fmla="*/ 4041253 w 12192000"/>
              <a:gd name="connsiteY161" fmla="*/ 89220 h 843657"/>
              <a:gd name="connsiteX162" fmla="*/ 4046168 w 12192000"/>
              <a:gd name="connsiteY162" fmla="*/ 88314 h 843657"/>
              <a:gd name="connsiteX163" fmla="*/ 4045232 w 12192000"/>
              <a:gd name="connsiteY163" fmla="*/ 88164 h 843657"/>
              <a:gd name="connsiteX164" fmla="*/ 4047244 w 12192000"/>
              <a:gd name="connsiteY164" fmla="*/ 87630 h 843657"/>
              <a:gd name="connsiteX165" fmla="*/ 4081797 w 12192000"/>
              <a:gd name="connsiteY165" fmla="*/ 113788 h 843657"/>
              <a:gd name="connsiteX166" fmla="*/ 4121089 w 12192000"/>
              <a:gd name="connsiteY166" fmla="*/ 75758 h 843657"/>
              <a:gd name="connsiteX167" fmla="*/ 4148674 w 12192000"/>
              <a:gd name="connsiteY167" fmla="*/ 66671 h 843657"/>
              <a:gd name="connsiteX168" fmla="*/ 4220548 w 12192000"/>
              <a:gd name="connsiteY168" fmla="*/ 44035 h 843657"/>
              <a:gd name="connsiteX169" fmla="*/ 4354249 w 12192000"/>
              <a:gd name="connsiteY169" fmla="*/ 88116 h 843657"/>
              <a:gd name="connsiteX170" fmla="*/ 4549237 w 12192000"/>
              <a:gd name="connsiteY170" fmla="*/ 79806 h 843657"/>
              <a:gd name="connsiteX171" fmla="*/ 4796679 w 12192000"/>
              <a:gd name="connsiteY171" fmla="*/ 108111 h 843657"/>
              <a:gd name="connsiteX172" fmla="*/ 4928657 w 12192000"/>
              <a:gd name="connsiteY172" fmla="*/ 111604 h 843657"/>
              <a:gd name="connsiteX173" fmla="*/ 5136768 w 12192000"/>
              <a:gd name="connsiteY173" fmla="*/ 48267 h 843657"/>
              <a:gd name="connsiteX174" fmla="*/ 5320899 w 12192000"/>
              <a:gd name="connsiteY174" fmla="*/ 10821 h 843657"/>
              <a:gd name="connsiteX175" fmla="*/ 5427496 w 12192000"/>
              <a:gd name="connsiteY175" fmla="*/ 48 h 84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843657">
                <a:moveTo>
                  <a:pt x="5427496" y="48"/>
                </a:moveTo>
                <a:cubicBezTo>
                  <a:pt x="5539522" y="-1167"/>
                  <a:pt x="5660629" y="21238"/>
                  <a:pt x="5725893" y="21789"/>
                </a:cubicBezTo>
                <a:cubicBezTo>
                  <a:pt x="5728883" y="21092"/>
                  <a:pt x="5807017" y="20526"/>
                  <a:pt x="5843016" y="15229"/>
                </a:cubicBezTo>
                <a:lnTo>
                  <a:pt x="5846849" y="32983"/>
                </a:lnTo>
                <a:lnTo>
                  <a:pt x="5899818" y="25502"/>
                </a:lnTo>
                <a:cubicBezTo>
                  <a:pt x="5978576" y="29224"/>
                  <a:pt x="5979762" y="33846"/>
                  <a:pt x="6034990" y="39501"/>
                </a:cubicBezTo>
                <a:cubicBezTo>
                  <a:pt x="6090217" y="45155"/>
                  <a:pt x="6180985" y="52604"/>
                  <a:pt x="6231181" y="59432"/>
                </a:cubicBezTo>
                <a:cubicBezTo>
                  <a:pt x="6281376" y="66260"/>
                  <a:pt x="6255083" y="72671"/>
                  <a:pt x="6336161" y="80469"/>
                </a:cubicBezTo>
                <a:cubicBezTo>
                  <a:pt x="6367899" y="78809"/>
                  <a:pt x="6388398" y="79505"/>
                  <a:pt x="6424286" y="80202"/>
                </a:cubicBezTo>
                <a:lnTo>
                  <a:pt x="6498206" y="88921"/>
                </a:lnTo>
                <a:cubicBezTo>
                  <a:pt x="6511924" y="88197"/>
                  <a:pt x="6519540" y="89722"/>
                  <a:pt x="6524438" y="92235"/>
                </a:cubicBezTo>
                <a:lnTo>
                  <a:pt x="6528543" y="96055"/>
                </a:lnTo>
                <a:lnTo>
                  <a:pt x="6550787" y="79748"/>
                </a:lnTo>
                <a:lnTo>
                  <a:pt x="6638443" y="117301"/>
                </a:lnTo>
                <a:lnTo>
                  <a:pt x="6639771" y="116273"/>
                </a:lnTo>
                <a:cubicBezTo>
                  <a:pt x="6661612" y="112323"/>
                  <a:pt x="6702466" y="111534"/>
                  <a:pt x="6733110" y="109431"/>
                </a:cubicBezTo>
                <a:cubicBezTo>
                  <a:pt x="6750270" y="113134"/>
                  <a:pt x="6804803" y="100717"/>
                  <a:pt x="6823638" y="103653"/>
                </a:cubicBezTo>
                <a:lnTo>
                  <a:pt x="6834898" y="105044"/>
                </a:lnTo>
                <a:lnTo>
                  <a:pt x="6835271" y="104811"/>
                </a:lnTo>
                <a:cubicBezTo>
                  <a:pt x="6838034" y="104559"/>
                  <a:pt x="6841861" y="104809"/>
                  <a:pt x="6847445" y="105763"/>
                </a:cubicBezTo>
                <a:lnTo>
                  <a:pt x="6855429" y="107584"/>
                </a:lnTo>
                <a:lnTo>
                  <a:pt x="6923302" y="131290"/>
                </a:lnTo>
                <a:lnTo>
                  <a:pt x="7046891" y="109264"/>
                </a:lnTo>
                <a:cubicBezTo>
                  <a:pt x="7109198" y="115376"/>
                  <a:pt x="7163425" y="116966"/>
                  <a:pt x="7233811" y="127598"/>
                </a:cubicBezTo>
                <a:cubicBezTo>
                  <a:pt x="7295557" y="125883"/>
                  <a:pt x="7306408" y="101921"/>
                  <a:pt x="7371301" y="118421"/>
                </a:cubicBezTo>
                <a:cubicBezTo>
                  <a:pt x="7428238" y="129077"/>
                  <a:pt x="7510607" y="192508"/>
                  <a:pt x="7574701" y="190435"/>
                </a:cubicBezTo>
                <a:cubicBezTo>
                  <a:pt x="7575517" y="193901"/>
                  <a:pt x="7577730" y="196953"/>
                  <a:pt x="7580910" y="199699"/>
                </a:cubicBezTo>
                <a:lnTo>
                  <a:pt x="7592267" y="206716"/>
                </a:lnTo>
                <a:lnTo>
                  <a:pt x="7594969" y="206552"/>
                </a:lnTo>
                <a:cubicBezTo>
                  <a:pt x="7605059" y="207466"/>
                  <a:pt x="7609760" y="209355"/>
                  <a:pt x="7612066" y="211669"/>
                </a:cubicBezTo>
                <a:lnTo>
                  <a:pt x="7613197" y="214836"/>
                </a:lnTo>
                <a:lnTo>
                  <a:pt x="7624109" y="218987"/>
                </a:lnTo>
                <a:lnTo>
                  <a:pt x="7643393" y="228895"/>
                </a:lnTo>
                <a:lnTo>
                  <a:pt x="7649074" y="229127"/>
                </a:lnTo>
                <a:lnTo>
                  <a:pt x="7681385" y="241546"/>
                </a:lnTo>
                <a:lnTo>
                  <a:pt x="7682814" y="240947"/>
                </a:lnTo>
                <a:cubicBezTo>
                  <a:pt x="7686754" y="239889"/>
                  <a:pt x="7691050" y="239641"/>
                  <a:pt x="7696214" y="241085"/>
                </a:cubicBezTo>
                <a:lnTo>
                  <a:pt x="7819450" y="251097"/>
                </a:lnTo>
                <a:lnTo>
                  <a:pt x="7826804" y="253271"/>
                </a:lnTo>
                <a:lnTo>
                  <a:pt x="7827179" y="253144"/>
                </a:lnTo>
                <a:cubicBezTo>
                  <a:pt x="7829262" y="253251"/>
                  <a:pt x="7831866" y="253829"/>
                  <a:pt x="7835389" y="255095"/>
                </a:cubicBezTo>
                <a:lnTo>
                  <a:pt x="7840212" y="257235"/>
                </a:lnTo>
                <a:lnTo>
                  <a:pt x="7854477" y="261452"/>
                </a:lnTo>
                <a:lnTo>
                  <a:pt x="7925416" y="250871"/>
                </a:lnTo>
                <a:cubicBezTo>
                  <a:pt x="7968549" y="254776"/>
                  <a:pt x="7991532" y="223503"/>
                  <a:pt x="8027820" y="237431"/>
                </a:cubicBezTo>
                <a:cubicBezTo>
                  <a:pt x="8068225" y="241026"/>
                  <a:pt x="8049335" y="250837"/>
                  <a:pt x="8082003" y="258480"/>
                </a:cubicBezTo>
                <a:cubicBezTo>
                  <a:pt x="8118911" y="261016"/>
                  <a:pt x="8227791" y="271465"/>
                  <a:pt x="8258788" y="272192"/>
                </a:cubicBezTo>
                <a:cubicBezTo>
                  <a:pt x="8285356" y="257871"/>
                  <a:pt x="8284528" y="264250"/>
                  <a:pt x="8292894" y="269919"/>
                </a:cubicBezTo>
                <a:lnTo>
                  <a:pt x="8297864" y="268332"/>
                </a:lnTo>
                <a:lnTo>
                  <a:pt x="8304197" y="267834"/>
                </a:lnTo>
                <a:lnTo>
                  <a:pt x="8320276" y="270133"/>
                </a:lnTo>
                <a:lnTo>
                  <a:pt x="8326122" y="271603"/>
                </a:lnTo>
                <a:cubicBezTo>
                  <a:pt x="8330224" y="272389"/>
                  <a:pt x="8333047" y="272623"/>
                  <a:pt x="8335105" y="272466"/>
                </a:cubicBezTo>
                <a:lnTo>
                  <a:pt x="8335390" y="272295"/>
                </a:lnTo>
                <a:lnTo>
                  <a:pt x="8383421" y="274638"/>
                </a:lnTo>
                <a:cubicBezTo>
                  <a:pt x="8398105" y="264966"/>
                  <a:pt x="8442440" y="289516"/>
                  <a:pt x="8443863" y="268710"/>
                </a:cubicBezTo>
                <a:cubicBezTo>
                  <a:pt x="8461029" y="272153"/>
                  <a:pt x="8468950" y="281627"/>
                  <a:pt x="8467401" y="267736"/>
                </a:cubicBezTo>
                <a:cubicBezTo>
                  <a:pt x="8473175" y="268487"/>
                  <a:pt x="8477144" y="267709"/>
                  <a:pt x="8480310" y="266190"/>
                </a:cubicBezTo>
                <a:lnTo>
                  <a:pt x="8481334" y="265430"/>
                </a:lnTo>
                <a:lnTo>
                  <a:pt x="8519400" y="273417"/>
                </a:lnTo>
                <a:lnTo>
                  <a:pt x="8673416" y="324197"/>
                </a:lnTo>
                <a:cubicBezTo>
                  <a:pt x="8745894" y="327976"/>
                  <a:pt x="8849559" y="346603"/>
                  <a:pt x="8915200" y="356781"/>
                </a:cubicBezTo>
                <a:cubicBezTo>
                  <a:pt x="8932755" y="365773"/>
                  <a:pt x="9005876" y="371758"/>
                  <a:pt x="9059198" y="364924"/>
                </a:cubicBezTo>
                <a:lnTo>
                  <a:pt x="9178845" y="379331"/>
                </a:lnTo>
                <a:cubicBezTo>
                  <a:pt x="9219852" y="386336"/>
                  <a:pt x="9250133" y="384055"/>
                  <a:pt x="9291225" y="384156"/>
                </a:cubicBezTo>
                <a:cubicBezTo>
                  <a:pt x="9315636" y="387667"/>
                  <a:pt x="9329719" y="388016"/>
                  <a:pt x="9370554" y="395218"/>
                </a:cubicBezTo>
                <a:cubicBezTo>
                  <a:pt x="9378187" y="394560"/>
                  <a:pt x="9405932" y="395507"/>
                  <a:pt x="9413541" y="394032"/>
                </a:cubicBezTo>
                <a:lnTo>
                  <a:pt x="9457933" y="395525"/>
                </a:lnTo>
                <a:lnTo>
                  <a:pt x="9592718" y="403735"/>
                </a:lnTo>
                <a:cubicBezTo>
                  <a:pt x="9606379" y="409007"/>
                  <a:pt x="9655291" y="415471"/>
                  <a:pt x="9668575" y="410688"/>
                </a:cubicBezTo>
                <a:cubicBezTo>
                  <a:pt x="9679602" y="410798"/>
                  <a:pt x="9706602" y="416975"/>
                  <a:pt x="9715652" y="411123"/>
                </a:cubicBezTo>
                <a:cubicBezTo>
                  <a:pt x="9741103" y="416170"/>
                  <a:pt x="9768395" y="403710"/>
                  <a:pt x="9777853" y="400831"/>
                </a:cubicBezTo>
                <a:cubicBezTo>
                  <a:pt x="9805740" y="393796"/>
                  <a:pt x="9827401" y="416417"/>
                  <a:pt x="9851249" y="415333"/>
                </a:cubicBezTo>
                <a:cubicBezTo>
                  <a:pt x="9890629" y="418769"/>
                  <a:pt x="9948551" y="426335"/>
                  <a:pt x="9976759" y="429768"/>
                </a:cubicBezTo>
                <a:cubicBezTo>
                  <a:pt x="10039303" y="440942"/>
                  <a:pt x="10139010" y="464526"/>
                  <a:pt x="10190155" y="473343"/>
                </a:cubicBezTo>
                <a:cubicBezTo>
                  <a:pt x="10247801" y="482478"/>
                  <a:pt x="10217837" y="456410"/>
                  <a:pt x="10283621" y="482672"/>
                </a:cubicBezTo>
                <a:cubicBezTo>
                  <a:pt x="10314609" y="484053"/>
                  <a:pt x="10340423" y="481075"/>
                  <a:pt x="10363623" y="479281"/>
                </a:cubicBezTo>
                <a:cubicBezTo>
                  <a:pt x="10362575" y="468594"/>
                  <a:pt x="10390200" y="481546"/>
                  <a:pt x="10418680" y="481335"/>
                </a:cubicBezTo>
                <a:cubicBezTo>
                  <a:pt x="10435371" y="482382"/>
                  <a:pt x="10458706" y="485335"/>
                  <a:pt x="10476232" y="487929"/>
                </a:cubicBezTo>
                <a:lnTo>
                  <a:pt x="10477443" y="488348"/>
                </a:lnTo>
                <a:lnTo>
                  <a:pt x="10478546" y="484593"/>
                </a:lnTo>
                <a:cubicBezTo>
                  <a:pt x="10496869" y="473932"/>
                  <a:pt x="10504440" y="492791"/>
                  <a:pt x="10522544" y="483599"/>
                </a:cubicBezTo>
                <a:lnTo>
                  <a:pt x="10525940" y="488575"/>
                </a:lnTo>
                <a:lnTo>
                  <a:pt x="10527978" y="487468"/>
                </a:lnTo>
                <a:lnTo>
                  <a:pt x="10551856" y="495400"/>
                </a:lnTo>
                <a:lnTo>
                  <a:pt x="10651180" y="481776"/>
                </a:lnTo>
                <a:cubicBezTo>
                  <a:pt x="10666635" y="489439"/>
                  <a:pt x="10679569" y="486219"/>
                  <a:pt x="10692407" y="479535"/>
                </a:cubicBezTo>
                <a:cubicBezTo>
                  <a:pt x="10729215" y="482326"/>
                  <a:pt x="10763453" y="472539"/>
                  <a:pt x="10805173" y="469286"/>
                </a:cubicBezTo>
                <a:cubicBezTo>
                  <a:pt x="10849593" y="478609"/>
                  <a:pt x="10873661" y="459268"/>
                  <a:pt x="10918240" y="455873"/>
                </a:cubicBezTo>
                <a:cubicBezTo>
                  <a:pt x="10961126" y="475397"/>
                  <a:pt x="10948597" y="428686"/>
                  <a:pt x="10985893" y="430155"/>
                </a:cubicBezTo>
                <a:cubicBezTo>
                  <a:pt x="11045792" y="447988"/>
                  <a:pt x="10985190" y="414687"/>
                  <a:pt x="11078762" y="421051"/>
                </a:cubicBezTo>
                <a:cubicBezTo>
                  <a:pt x="11083925" y="424015"/>
                  <a:pt x="11114482" y="394913"/>
                  <a:pt x="11113454" y="390853"/>
                </a:cubicBezTo>
                <a:cubicBezTo>
                  <a:pt x="11133947" y="392405"/>
                  <a:pt x="11233066" y="373732"/>
                  <a:pt x="11262187" y="378634"/>
                </a:cubicBezTo>
                <a:cubicBezTo>
                  <a:pt x="11320092" y="367389"/>
                  <a:pt x="11316005" y="350805"/>
                  <a:pt x="11357725" y="347628"/>
                </a:cubicBezTo>
                <a:cubicBezTo>
                  <a:pt x="11394272" y="337523"/>
                  <a:pt x="11451549" y="336224"/>
                  <a:pt x="11514053" y="323566"/>
                </a:cubicBezTo>
                <a:lnTo>
                  <a:pt x="11560799" y="310945"/>
                </a:lnTo>
                <a:lnTo>
                  <a:pt x="11555095" y="330247"/>
                </a:lnTo>
                <a:cubicBezTo>
                  <a:pt x="11570115" y="329566"/>
                  <a:pt x="11599314" y="335563"/>
                  <a:pt x="11601935" y="336765"/>
                </a:cubicBezTo>
                <a:cubicBezTo>
                  <a:pt x="11636102" y="339048"/>
                  <a:pt x="11641430" y="309890"/>
                  <a:pt x="11689326" y="303103"/>
                </a:cubicBezTo>
                <a:cubicBezTo>
                  <a:pt x="11737222" y="296316"/>
                  <a:pt x="11853888" y="301002"/>
                  <a:pt x="11889311" y="296043"/>
                </a:cubicBezTo>
                <a:lnTo>
                  <a:pt x="11894969" y="296953"/>
                </a:lnTo>
                <a:lnTo>
                  <a:pt x="11890989" y="298008"/>
                </a:lnTo>
                <a:cubicBezTo>
                  <a:pt x="11892055" y="297992"/>
                  <a:pt x="11894939" y="297561"/>
                  <a:pt x="11895904" y="297102"/>
                </a:cubicBezTo>
                <a:lnTo>
                  <a:pt x="11894969" y="296953"/>
                </a:lnTo>
                <a:lnTo>
                  <a:pt x="11896981" y="296418"/>
                </a:lnTo>
                <a:cubicBezTo>
                  <a:pt x="11903286" y="295212"/>
                  <a:pt x="11910383" y="325786"/>
                  <a:pt x="11931533" y="322577"/>
                </a:cubicBezTo>
                <a:cubicBezTo>
                  <a:pt x="11942379" y="322584"/>
                  <a:pt x="11958231" y="288015"/>
                  <a:pt x="11970826" y="284547"/>
                </a:cubicBezTo>
                <a:lnTo>
                  <a:pt x="11998411" y="275459"/>
                </a:lnTo>
                <a:cubicBezTo>
                  <a:pt x="12014431" y="274432"/>
                  <a:pt x="12054264" y="253851"/>
                  <a:pt x="12070284" y="252823"/>
                </a:cubicBezTo>
                <a:cubicBezTo>
                  <a:pt x="12101953" y="269774"/>
                  <a:pt x="12127636" y="277970"/>
                  <a:pt x="12149273" y="283340"/>
                </a:cubicBezTo>
                <a:lnTo>
                  <a:pt x="12192000" y="293933"/>
                </a:lnTo>
                <a:lnTo>
                  <a:pt x="12192000" y="843657"/>
                </a:lnTo>
                <a:lnTo>
                  <a:pt x="0" y="843657"/>
                </a:lnTo>
                <a:lnTo>
                  <a:pt x="0" y="517671"/>
                </a:lnTo>
                <a:lnTo>
                  <a:pt x="62970" y="497349"/>
                </a:lnTo>
                <a:cubicBezTo>
                  <a:pt x="96818" y="489349"/>
                  <a:pt x="130274" y="485131"/>
                  <a:pt x="163102" y="486965"/>
                </a:cubicBezTo>
                <a:cubicBezTo>
                  <a:pt x="229273" y="516421"/>
                  <a:pt x="295464" y="465077"/>
                  <a:pt x="327347" y="474218"/>
                </a:cubicBezTo>
                <a:cubicBezTo>
                  <a:pt x="398278" y="461559"/>
                  <a:pt x="524389" y="465494"/>
                  <a:pt x="616456" y="448171"/>
                </a:cubicBezTo>
                <a:cubicBezTo>
                  <a:pt x="689761" y="448930"/>
                  <a:pt x="725233" y="436443"/>
                  <a:pt x="805377" y="441830"/>
                </a:cubicBezTo>
                <a:cubicBezTo>
                  <a:pt x="856514" y="450042"/>
                  <a:pt x="903636" y="447034"/>
                  <a:pt x="937261" y="436268"/>
                </a:cubicBezTo>
                <a:cubicBezTo>
                  <a:pt x="984382" y="427633"/>
                  <a:pt x="1086871" y="383843"/>
                  <a:pt x="1139080" y="358865"/>
                </a:cubicBezTo>
                <a:cubicBezTo>
                  <a:pt x="1171293" y="330806"/>
                  <a:pt x="1269341" y="356187"/>
                  <a:pt x="1319302" y="308917"/>
                </a:cubicBezTo>
                <a:cubicBezTo>
                  <a:pt x="1351293" y="315381"/>
                  <a:pt x="1370639" y="306651"/>
                  <a:pt x="1385386" y="296402"/>
                </a:cubicBezTo>
                <a:lnTo>
                  <a:pt x="1404278" y="282186"/>
                </a:lnTo>
                <a:lnTo>
                  <a:pt x="1431509" y="282637"/>
                </a:lnTo>
                <a:lnTo>
                  <a:pt x="1479635" y="281452"/>
                </a:lnTo>
                <a:lnTo>
                  <a:pt x="1522846" y="286636"/>
                </a:lnTo>
                <a:cubicBezTo>
                  <a:pt x="1607746" y="295741"/>
                  <a:pt x="1658262" y="297408"/>
                  <a:pt x="1744857" y="299498"/>
                </a:cubicBezTo>
                <a:cubicBezTo>
                  <a:pt x="1746802" y="298898"/>
                  <a:pt x="1772794" y="292779"/>
                  <a:pt x="1800399" y="286471"/>
                </a:cubicBezTo>
                <a:lnTo>
                  <a:pt x="1829679" y="279899"/>
                </a:lnTo>
                <a:lnTo>
                  <a:pt x="1848467" y="280085"/>
                </a:lnTo>
                <a:cubicBezTo>
                  <a:pt x="1862541" y="284929"/>
                  <a:pt x="1909246" y="287572"/>
                  <a:pt x="1919990" y="280551"/>
                </a:cubicBezTo>
                <a:cubicBezTo>
                  <a:pt x="1930120" y="279552"/>
                  <a:pt x="1940770" y="283009"/>
                  <a:pt x="1947318" y="275157"/>
                </a:cubicBezTo>
                <a:cubicBezTo>
                  <a:pt x="1969430" y="271795"/>
                  <a:pt x="2020074" y="264052"/>
                  <a:pt x="2052662" y="260377"/>
                </a:cubicBezTo>
                <a:cubicBezTo>
                  <a:pt x="2069011" y="271949"/>
                  <a:pt x="2098031" y="252728"/>
                  <a:pt x="2142850" y="253103"/>
                </a:cubicBezTo>
                <a:cubicBezTo>
                  <a:pt x="2160684" y="266415"/>
                  <a:pt x="2173071" y="253191"/>
                  <a:pt x="2207849" y="271590"/>
                </a:cubicBezTo>
                <a:cubicBezTo>
                  <a:pt x="2209481" y="270048"/>
                  <a:pt x="2211471" y="268648"/>
                  <a:pt x="2213757" y="267429"/>
                </a:cubicBezTo>
                <a:cubicBezTo>
                  <a:pt x="2227043" y="260354"/>
                  <a:pt x="2247279" y="260873"/>
                  <a:pt x="2258954" y="268589"/>
                </a:cubicBezTo>
                <a:cubicBezTo>
                  <a:pt x="2314759" y="293598"/>
                  <a:pt x="2367284" y="294725"/>
                  <a:pt x="2416183" y="301325"/>
                </a:cubicBezTo>
                <a:cubicBezTo>
                  <a:pt x="2471682" y="306236"/>
                  <a:pt x="2436502" y="278448"/>
                  <a:pt x="2504536" y="302799"/>
                </a:cubicBezTo>
                <a:cubicBezTo>
                  <a:pt x="2512619" y="293910"/>
                  <a:pt x="2521472" y="293787"/>
                  <a:pt x="2536071" y="298698"/>
                </a:cubicBezTo>
                <a:cubicBezTo>
                  <a:pt x="2563080" y="300400"/>
                  <a:pt x="2562424" y="277303"/>
                  <a:pt x="2588893" y="292112"/>
                </a:cubicBezTo>
                <a:cubicBezTo>
                  <a:pt x="2584764" y="279571"/>
                  <a:pt x="2640519" y="289099"/>
                  <a:pt x="2628809" y="275805"/>
                </a:cubicBezTo>
                <a:cubicBezTo>
                  <a:pt x="2647132" y="265144"/>
                  <a:pt x="2654703" y="284003"/>
                  <a:pt x="2672807" y="274811"/>
                </a:cubicBezTo>
                <a:cubicBezTo>
                  <a:pt x="2692689" y="273207"/>
                  <a:pt x="2660665" y="287642"/>
                  <a:pt x="2682466" y="289307"/>
                </a:cubicBezTo>
                <a:lnTo>
                  <a:pt x="2801443" y="272988"/>
                </a:lnTo>
                <a:cubicBezTo>
                  <a:pt x="2816898" y="280651"/>
                  <a:pt x="2829832" y="277431"/>
                  <a:pt x="2842670" y="270747"/>
                </a:cubicBezTo>
                <a:cubicBezTo>
                  <a:pt x="2879478" y="273538"/>
                  <a:pt x="2913716" y="263751"/>
                  <a:pt x="2955436" y="260498"/>
                </a:cubicBezTo>
                <a:cubicBezTo>
                  <a:pt x="2999857" y="269821"/>
                  <a:pt x="3023924" y="250480"/>
                  <a:pt x="3068503" y="247085"/>
                </a:cubicBezTo>
                <a:cubicBezTo>
                  <a:pt x="3111389" y="266609"/>
                  <a:pt x="3098860" y="219898"/>
                  <a:pt x="3136157" y="221367"/>
                </a:cubicBezTo>
                <a:cubicBezTo>
                  <a:pt x="3196055" y="239200"/>
                  <a:pt x="3135454" y="205899"/>
                  <a:pt x="3229025" y="212263"/>
                </a:cubicBezTo>
                <a:cubicBezTo>
                  <a:pt x="3234188" y="215227"/>
                  <a:pt x="3264745" y="186124"/>
                  <a:pt x="3263717" y="182064"/>
                </a:cubicBezTo>
                <a:cubicBezTo>
                  <a:pt x="3284210" y="183616"/>
                  <a:pt x="3383330" y="164943"/>
                  <a:pt x="3412450" y="169845"/>
                </a:cubicBezTo>
                <a:cubicBezTo>
                  <a:pt x="3470355" y="158600"/>
                  <a:pt x="3466269" y="142016"/>
                  <a:pt x="3507988" y="138840"/>
                </a:cubicBezTo>
                <a:cubicBezTo>
                  <a:pt x="3544535" y="128734"/>
                  <a:pt x="3601812" y="127435"/>
                  <a:pt x="3664316" y="114777"/>
                </a:cubicBezTo>
                <a:lnTo>
                  <a:pt x="3711062" y="102156"/>
                </a:lnTo>
                <a:lnTo>
                  <a:pt x="3705359" y="121458"/>
                </a:lnTo>
                <a:cubicBezTo>
                  <a:pt x="3720379" y="120778"/>
                  <a:pt x="3749577" y="126775"/>
                  <a:pt x="3752198" y="127977"/>
                </a:cubicBezTo>
                <a:cubicBezTo>
                  <a:pt x="3786365" y="130259"/>
                  <a:pt x="3791694" y="101101"/>
                  <a:pt x="3839589" y="94314"/>
                </a:cubicBezTo>
                <a:cubicBezTo>
                  <a:pt x="3887485" y="87527"/>
                  <a:pt x="4004152" y="92214"/>
                  <a:pt x="4039575" y="87255"/>
                </a:cubicBezTo>
                <a:lnTo>
                  <a:pt x="4045232" y="88164"/>
                </a:lnTo>
                <a:lnTo>
                  <a:pt x="4041253" y="89220"/>
                </a:lnTo>
                <a:cubicBezTo>
                  <a:pt x="4042318" y="89204"/>
                  <a:pt x="4045202" y="88772"/>
                  <a:pt x="4046168" y="88314"/>
                </a:cubicBezTo>
                <a:lnTo>
                  <a:pt x="4045232" y="88164"/>
                </a:lnTo>
                <a:lnTo>
                  <a:pt x="4047244" y="87630"/>
                </a:lnTo>
                <a:cubicBezTo>
                  <a:pt x="4053549" y="86424"/>
                  <a:pt x="4060647" y="116997"/>
                  <a:pt x="4081797" y="113788"/>
                </a:cubicBezTo>
                <a:cubicBezTo>
                  <a:pt x="4092642" y="113795"/>
                  <a:pt x="4108495" y="79226"/>
                  <a:pt x="4121089" y="75758"/>
                </a:cubicBezTo>
                <a:lnTo>
                  <a:pt x="4148674" y="66671"/>
                </a:lnTo>
                <a:cubicBezTo>
                  <a:pt x="4164695" y="65643"/>
                  <a:pt x="4204528" y="45062"/>
                  <a:pt x="4220548" y="44035"/>
                </a:cubicBezTo>
                <a:cubicBezTo>
                  <a:pt x="4283885" y="77935"/>
                  <a:pt x="4323280" y="76818"/>
                  <a:pt x="4354249" y="88116"/>
                </a:cubicBezTo>
                <a:cubicBezTo>
                  <a:pt x="4424521" y="97907"/>
                  <a:pt x="4455906" y="90768"/>
                  <a:pt x="4549237" y="79806"/>
                </a:cubicBezTo>
                <a:cubicBezTo>
                  <a:pt x="4622250" y="85587"/>
                  <a:pt x="4717263" y="97250"/>
                  <a:pt x="4796679" y="108111"/>
                </a:cubicBezTo>
                <a:cubicBezTo>
                  <a:pt x="4846927" y="119802"/>
                  <a:pt x="4894173" y="120032"/>
                  <a:pt x="4928657" y="111604"/>
                </a:cubicBezTo>
                <a:cubicBezTo>
                  <a:pt x="4976404" y="106223"/>
                  <a:pt x="5082489" y="69591"/>
                  <a:pt x="5136768" y="48267"/>
                </a:cubicBezTo>
                <a:cubicBezTo>
                  <a:pt x="5171389" y="22501"/>
                  <a:pt x="5266869" y="54523"/>
                  <a:pt x="5320899" y="10821"/>
                </a:cubicBezTo>
                <a:cubicBezTo>
                  <a:pt x="5353820" y="3483"/>
                  <a:pt x="5390152" y="453"/>
                  <a:pt x="5427496" y="4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0E51DA51-0495-B5EF-7A31-BD68335A3B43}"/>
              </a:ext>
            </a:extLst>
          </p:cNvPr>
          <p:cNvGraphicFramePr>
            <a:graphicFrameLocks noGrp="1"/>
          </p:cNvGraphicFramePr>
          <p:nvPr>
            <p:ph idx="1"/>
            <p:extLst>
              <p:ext uri="{D42A27DB-BD31-4B8C-83A1-F6EECF244321}">
                <p14:modId xmlns:p14="http://schemas.microsoft.com/office/powerpoint/2010/main" val="2088626963"/>
              </p:ext>
            </p:extLst>
          </p:nvPr>
        </p:nvGraphicFramePr>
        <p:xfrm>
          <a:off x="1050925" y="2028887"/>
          <a:ext cx="9810750" cy="39902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86598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56E93-B30A-C8CA-B031-014EBF070002}"/>
              </a:ext>
            </a:extLst>
          </p:cNvPr>
          <p:cNvSpPr>
            <a:spLocks noGrp="1"/>
          </p:cNvSpPr>
          <p:nvPr>
            <p:ph type="title"/>
          </p:nvPr>
        </p:nvSpPr>
        <p:spPr/>
        <p:txBody>
          <a:bodyPr/>
          <a:lstStyle/>
          <a:p>
            <a:r>
              <a:rPr lang="en-US" dirty="0"/>
              <a:t>Prep: build a </a:t>
            </a:r>
            <a:r>
              <a:rPr lang="en-US" dirty="0" err="1"/>
              <a:t>Conda</a:t>
            </a:r>
            <a:r>
              <a:rPr lang="en-US" dirty="0"/>
              <a:t> Environment</a:t>
            </a:r>
          </a:p>
        </p:txBody>
      </p:sp>
      <p:sp>
        <p:nvSpPr>
          <p:cNvPr id="3" name="Content Placeholder 2">
            <a:extLst>
              <a:ext uri="{FF2B5EF4-FFF2-40B4-BE49-F238E27FC236}">
                <a16:creationId xmlns:a16="http://schemas.microsoft.com/office/drawing/2014/main" id="{C0C84E66-42D8-60BB-BAD3-73EAA8CDB959}"/>
              </a:ext>
            </a:extLst>
          </p:cNvPr>
          <p:cNvSpPr>
            <a:spLocks noGrp="1"/>
          </p:cNvSpPr>
          <p:nvPr>
            <p:ph idx="1"/>
          </p:nvPr>
        </p:nvSpPr>
        <p:spPr/>
        <p:txBody>
          <a:bodyPr>
            <a:normAutofit/>
          </a:bodyPr>
          <a:lstStyle/>
          <a:p>
            <a:pPr marL="320040" lvl="2" indent="0">
              <a:buNone/>
            </a:pPr>
            <a:r>
              <a:rPr lang="en-US" dirty="0">
                <a:latin typeface="Consolas" panose="020B0609020204030204" pitchFamily="49" charset="0"/>
                <a:cs typeface="Courier New" panose="02070309020205020404" pitchFamily="49" charset="0"/>
              </a:rPr>
              <a:t>module load anaconda</a:t>
            </a:r>
          </a:p>
          <a:p>
            <a:pPr marL="320040" lvl="2" indent="0">
              <a:buNone/>
            </a:pPr>
            <a:r>
              <a:rPr lang="en-US" dirty="0" err="1">
                <a:latin typeface="Consolas" panose="020B0609020204030204" pitchFamily="49" charset="0"/>
                <a:cs typeface="Courier New" panose="02070309020205020404" pitchFamily="49" charset="0"/>
              </a:rPr>
              <a:t>conda</a:t>
            </a:r>
            <a:r>
              <a:rPr lang="en-US" dirty="0">
                <a:latin typeface="Consolas" panose="020B0609020204030204" pitchFamily="49" charset="0"/>
                <a:cs typeface="Courier New" panose="02070309020205020404" pitchFamily="49" charset="0"/>
              </a:rPr>
              <a:t> create –-prefix /scratch/$USER/</a:t>
            </a:r>
            <a:r>
              <a:rPr lang="en-US" dirty="0" err="1">
                <a:latin typeface="Consolas" panose="020B0609020204030204" pitchFamily="49" charset="0"/>
                <a:cs typeface="Courier New" panose="02070309020205020404" pitchFamily="49" charset="0"/>
              </a:rPr>
              <a:t>alphafold</a:t>
            </a:r>
            <a:r>
              <a:rPr lang="en-US" dirty="0">
                <a:latin typeface="Consolas" panose="020B0609020204030204" pitchFamily="49" charset="0"/>
                <a:cs typeface="Courier New" panose="02070309020205020404" pitchFamily="49" charset="0"/>
              </a:rPr>
              <a:t>/</a:t>
            </a:r>
            <a:r>
              <a:rPr lang="en-US" dirty="0" err="1">
                <a:latin typeface="Consolas" panose="020B0609020204030204" pitchFamily="49" charset="0"/>
                <a:cs typeface="Courier New" panose="02070309020205020404" pitchFamily="49" charset="0"/>
              </a:rPr>
              <a:t>conda</a:t>
            </a:r>
            <a:r>
              <a:rPr lang="en-US" dirty="0">
                <a:latin typeface="Consolas" panose="020B0609020204030204" pitchFamily="49" charset="0"/>
                <a:cs typeface="Courier New" panose="02070309020205020404" pitchFamily="49" charset="0"/>
              </a:rPr>
              <a:t>/env python=3.8</a:t>
            </a:r>
          </a:p>
          <a:p>
            <a:pPr marL="320040" lvl="2" indent="0">
              <a:buNone/>
            </a:pPr>
            <a:r>
              <a:rPr lang="en-US" dirty="0">
                <a:latin typeface="Consolas" panose="020B0609020204030204" pitchFamily="49" charset="0"/>
                <a:cs typeface="Courier New" panose="02070309020205020404" pitchFamily="49" charset="0"/>
              </a:rPr>
              <a:t>source activate /scratch/$USER/</a:t>
            </a:r>
            <a:r>
              <a:rPr lang="en-US" dirty="0" err="1">
                <a:latin typeface="Consolas" panose="020B0609020204030204" pitchFamily="49" charset="0"/>
                <a:cs typeface="Courier New" panose="02070309020205020404" pitchFamily="49" charset="0"/>
              </a:rPr>
              <a:t>alphafold</a:t>
            </a:r>
            <a:r>
              <a:rPr lang="en-US" dirty="0">
                <a:latin typeface="Consolas" panose="020B0609020204030204" pitchFamily="49" charset="0"/>
                <a:cs typeface="Courier New" panose="02070309020205020404" pitchFamily="49" charset="0"/>
              </a:rPr>
              <a:t>/</a:t>
            </a:r>
            <a:r>
              <a:rPr lang="en-US" dirty="0" err="1">
                <a:latin typeface="Consolas" panose="020B0609020204030204" pitchFamily="49" charset="0"/>
                <a:cs typeface="Courier New" panose="02070309020205020404" pitchFamily="49" charset="0"/>
              </a:rPr>
              <a:t>conda</a:t>
            </a:r>
            <a:r>
              <a:rPr lang="en-US" dirty="0">
                <a:latin typeface="Consolas" panose="020B0609020204030204" pitchFamily="49" charset="0"/>
                <a:cs typeface="Courier New" panose="02070309020205020404" pitchFamily="49" charset="0"/>
              </a:rPr>
              <a:t>/env</a:t>
            </a:r>
          </a:p>
          <a:p>
            <a:pPr marL="320040" lvl="2" indent="0">
              <a:buNone/>
            </a:pPr>
            <a:r>
              <a:rPr lang="en-US" dirty="0" err="1">
                <a:latin typeface="Consolas" panose="020B0609020204030204" pitchFamily="49" charset="0"/>
                <a:cs typeface="Courier New" panose="02070309020205020404" pitchFamily="49" charset="0"/>
              </a:rPr>
              <a:t>conda</a:t>
            </a:r>
            <a:r>
              <a:rPr lang="en-US" dirty="0">
                <a:latin typeface="Consolas" panose="020B0609020204030204" pitchFamily="49" charset="0"/>
                <a:cs typeface="Courier New" panose="02070309020205020404" pitchFamily="49" charset="0"/>
              </a:rPr>
              <a:t> install </a:t>
            </a:r>
            <a:r>
              <a:rPr lang="en-US" dirty="0" err="1">
                <a:latin typeface="Consolas" panose="020B0609020204030204" pitchFamily="49" charset="0"/>
                <a:cs typeface="Courier New" panose="02070309020205020404" pitchFamily="49" charset="0"/>
              </a:rPr>
              <a:t>biopython</a:t>
            </a:r>
            <a:r>
              <a:rPr lang="en-US" dirty="0">
                <a:latin typeface="Consolas" panose="020B0609020204030204" pitchFamily="49" charset="0"/>
                <a:cs typeface="Courier New" panose="02070309020205020404" pitchFamily="49" charset="0"/>
              </a:rPr>
              <a:t> matplotlib pandas</a:t>
            </a:r>
          </a:p>
          <a:p>
            <a:pPr marL="320040" lvl="2" indent="0">
              <a:buNone/>
            </a:pPr>
            <a:r>
              <a:rPr lang="en-US" dirty="0">
                <a:latin typeface="Consolas" panose="020B0609020204030204" pitchFamily="49" charset="0"/>
                <a:cs typeface="Courier New" panose="02070309020205020404" pitchFamily="49" charset="0"/>
              </a:rPr>
              <a:t>source deactivate</a:t>
            </a:r>
          </a:p>
          <a:p>
            <a:pPr marL="320040" lvl="2" indent="0">
              <a:buNone/>
            </a:pPr>
            <a:endParaRPr lang="en-US" dirty="0">
              <a:latin typeface="Consolas" panose="020B0609020204030204" pitchFamily="49" charset="0"/>
              <a:cs typeface="Courier New" panose="02070309020205020404" pitchFamily="49" charset="0"/>
            </a:endParaRPr>
          </a:p>
          <a:p>
            <a:pPr marL="320040" lvl="2" indent="0">
              <a:buNone/>
            </a:pPr>
            <a:endParaRPr lang="en-US" dirty="0">
              <a:latin typeface="Consolas" panose="020B0609020204030204" pitchFamily="49" charset="0"/>
              <a:cs typeface="Courier New" panose="02070309020205020404" pitchFamily="49" charset="0"/>
            </a:endParaRPr>
          </a:p>
          <a:p>
            <a:pPr marL="320040" lvl="2" indent="0">
              <a:buNone/>
            </a:pPr>
            <a:endParaRPr lang="en-US" dirty="0">
              <a:latin typeface="Consolas" panose="020B0609020204030204" pitchFamily="49" charset="0"/>
            </a:endParaRPr>
          </a:p>
          <a:p>
            <a:pPr marL="0" indent="0">
              <a:buNone/>
            </a:pPr>
            <a:r>
              <a:rPr lang="en-US" dirty="0"/>
              <a:t>You can call this </a:t>
            </a:r>
            <a:r>
              <a:rPr lang="en-US" dirty="0" err="1"/>
              <a:t>conda</a:t>
            </a:r>
            <a:r>
              <a:rPr lang="en-US" dirty="0"/>
              <a:t> environment inside a </a:t>
            </a:r>
            <a:r>
              <a:rPr lang="en-US" dirty="0" err="1"/>
              <a:t>slurm</a:t>
            </a:r>
            <a:r>
              <a:rPr lang="en-US" dirty="0"/>
              <a:t> script:</a:t>
            </a:r>
          </a:p>
          <a:p>
            <a:pPr marL="0" indent="0">
              <a:buNone/>
            </a:pPr>
            <a:r>
              <a:rPr lang="en-US" dirty="0"/>
              <a:t>	</a:t>
            </a:r>
            <a:r>
              <a:rPr lang="en-US" sz="1600" dirty="0" err="1">
                <a:latin typeface="Consolas" panose="020B0609020204030204" pitchFamily="49" charset="0"/>
              </a:rPr>
              <a:t>conda</a:t>
            </a:r>
            <a:r>
              <a:rPr lang="en-US" sz="1600" dirty="0">
                <a:latin typeface="Consolas" panose="020B0609020204030204" pitchFamily="49" charset="0"/>
              </a:rPr>
              <a:t> run –p “/scratch/$USER/</a:t>
            </a:r>
            <a:r>
              <a:rPr lang="en-US" sz="1600" dirty="0" err="1">
                <a:latin typeface="Consolas" panose="020B0609020204030204" pitchFamily="49" charset="0"/>
              </a:rPr>
              <a:t>alphafold</a:t>
            </a:r>
            <a:r>
              <a:rPr lang="en-US" sz="1600" dirty="0">
                <a:latin typeface="Consolas" panose="020B0609020204030204" pitchFamily="49" charset="0"/>
              </a:rPr>
              <a:t>/</a:t>
            </a:r>
            <a:r>
              <a:rPr lang="en-US" sz="1600" dirty="0" err="1">
                <a:latin typeface="Consolas" panose="020B0609020204030204" pitchFamily="49" charset="0"/>
              </a:rPr>
              <a:t>conda</a:t>
            </a:r>
            <a:r>
              <a:rPr lang="en-US" sz="1600" dirty="0">
                <a:latin typeface="Consolas" panose="020B0609020204030204" pitchFamily="49" charset="0"/>
              </a:rPr>
              <a:t>/env” &lt;command to run in env&gt;</a:t>
            </a:r>
            <a:endParaRPr lang="en-US" sz="1600" dirty="0"/>
          </a:p>
          <a:p>
            <a:pPr marL="617220" lvl="1" indent="-342900">
              <a:buFont typeface="+mj-lt"/>
              <a:buAutoNum type="arabicPeriod"/>
            </a:pPr>
            <a:endParaRPr lang="en-US" dirty="0"/>
          </a:p>
        </p:txBody>
      </p:sp>
    </p:spTree>
    <p:extLst>
      <p:ext uri="{BB962C8B-B14F-4D97-AF65-F5344CB8AC3E}">
        <p14:creationId xmlns:p14="http://schemas.microsoft.com/office/powerpoint/2010/main" val="2227365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3EFA6C3-82DC-4131-9929-2523E6FD0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5F64B7-04D8-DD94-27A1-D85CC3401FF7}"/>
              </a:ext>
            </a:extLst>
          </p:cNvPr>
          <p:cNvSpPr>
            <a:spLocks noGrp="1"/>
          </p:cNvSpPr>
          <p:nvPr>
            <p:ph type="title"/>
          </p:nvPr>
        </p:nvSpPr>
        <p:spPr>
          <a:xfrm>
            <a:off x="4683761" y="609601"/>
            <a:ext cx="6177722" cy="1216024"/>
          </a:xfrm>
        </p:spPr>
        <p:txBody>
          <a:bodyPr>
            <a:normAutofit/>
          </a:bodyPr>
          <a:lstStyle/>
          <a:p>
            <a:r>
              <a:rPr lang="en-US" dirty="0"/>
              <a:t>CASP competitions</a:t>
            </a:r>
          </a:p>
        </p:txBody>
      </p:sp>
      <p:sp>
        <p:nvSpPr>
          <p:cNvPr id="33" name="Freeform: Shape 32">
            <a:extLst>
              <a:ext uri="{FF2B5EF4-FFF2-40B4-BE49-F238E27FC236}">
                <a16:creationId xmlns:a16="http://schemas.microsoft.com/office/drawing/2014/main" id="{AEC9469E-14CA-4358-BABC-CBF836A61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69680" cy="767978"/>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text&#10;&#10;Description automatically generated">
            <a:extLst>
              <a:ext uri="{FF2B5EF4-FFF2-40B4-BE49-F238E27FC236}">
                <a16:creationId xmlns:a16="http://schemas.microsoft.com/office/drawing/2014/main" id="{24F18E3D-A615-1AE4-DA6E-B8A3CC3D18F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83275" y="1104900"/>
            <a:ext cx="3273005" cy="5052060"/>
          </a:xfrm>
          <a:prstGeom prst="rect">
            <a:avLst/>
          </a:prstGeom>
        </p:spPr>
      </p:pic>
      <p:sp>
        <p:nvSpPr>
          <p:cNvPr id="3" name="Content Placeholder 2">
            <a:extLst>
              <a:ext uri="{FF2B5EF4-FFF2-40B4-BE49-F238E27FC236}">
                <a16:creationId xmlns:a16="http://schemas.microsoft.com/office/drawing/2014/main" id="{DD67BDD9-0812-CEE9-7E6E-6B1F1A4ED9D8}"/>
              </a:ext>
            </a:extLst>
          </p:cNvPr>
          <p:cNvSpPr>
            <a:spLocks noGrp="1"/>
          </p:cNvSpPr>
          <p:nvPr>
            <p:ph idx="1"/>
          </p:nvPr>
        </p:nvSpPr>
        <p:spPr>
          <a:xfrm>
            <a:off x="4683761" y="2225039"/>
            <a:ext cx="7054352" cy="4029337"/>
          </a:xfrm>
        </p:spPr>
        <p:txBody>
          <a:bodyPr>
            <a:normAutofit/>
          </a:bodyPr>
          <a:lstStyle/>
          <a:p>
            <a:pPr>
              <a:lnSpc>
                <a:spcPct val="90000"/>
              </a:lnSpc>
            </a:pPr>
            <a:r>
              <a:rPr lang="en-US" dirty="0"/>
              <a:t>CASP = Critical Assessment of protein Structure Prediction</a:t>
            </a:r>
          </a:p>
          <a:p>
            <a:pPr>
              <a:lnSpc>
                <a:spcPct val="90000"/>
              </a:lnSpc>
            </a:pPr>
            <a:r>
              <a:rPr lang="en-US" dirty="0"/>
              <a:t>Started in 1994</a:t>
            </a:r>
          </a:p>
          <a:p>
            <a:pPr>
              <a:lnSpc>
                <a:spcPct val="90000"/>
              </a:lnSpc>
            </a:pPr>
            <a:r>
              <a:rPr lang="en-US" dirty="0"/>
              <a:t>Biennial competition for testing protein structure predictions</a:t>
            </a:r>
          </a:p>
          <a:p>
            <a:pPr>
              <a:lnSpc>
                <a:spcPct val="90000"/>
              </a:lnSpc>
            </a:pPr>
            <a:r>
              <a:rPr lang="en-US" dirty="0"/>
              <a:t>Predicted models are tested against recently experimentally solved structures not yet published or deposited in PDB</a:t>
            </a:r>
          </a:p>
          <a:p>
            <a:pPr>
              <a:lnSpc>
                <a:spcPct val="90000"/>
              </a:lnSpc>
            </a:pPr>
            <a:r>
              <a:rPr lang="en-US" dirty="0"/>
              <a:t>Uses Global Distance Test – Total Score (GDT-TS): measures what percentage of </a:t>
            </a:r>
            <a:r>
              <a:rPr lang="el-GR" dirty="0">
                <a:cs typeface="Times New Roman" panose="02020603050405020304" pitchFamily="18" charset="0"/>
              </a:rPr>
              <a:t>α</a:t>
            </a:r>
            <a:r>
              <a:rPr lang="en-US" dirty="0">
                <a:cs typeface="Times New Roman" panose="02020603050405020304" pitchFamily="18" charset="0"/>
              </a:rPr>
              <a:t>-carbons are within a threshold distance (in angstroms) of the experimental structure</a:t>
            </a:r>
            <a:endParaRPr lang="en-US" dirty="0"/>
          </a:p>
          <a:p>
            <a:pPr>
              <a:lnSpc>
                <a:spcPct val="90000"/>
              </a:lnSpc>
            </a:pPr>
            <a:endParaRPr lang="en-US" dirty="0"/>
          </a:p>
          <a:p>
            <a:pPr>
              <a:lnSpc>
                <a:spcPct val="90000"/>
              </a:lnSpc>
            </a:pPr>
            <a:endParaRPr lang="en-US" dirty="0"/>
          </a:p>
        </p:txBody>
      </p:sp>
      <p:sp>
        <p:nvSpPr>
          <p:cNvPr id="35" name="Freeform: Shape 34">
            <a:extLst>
              <a:ext uri="{FF2B5EF4-FFF2-40B4-BE49-F238E27FC236}">
                <a16:creationId xmlns:a16="http://schemas.microsoft.com/office/drawing/2014/main" id="{048EB4C9-ACAF-4CCA-BA6E-931443192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5753" y="6027658"/>
            <a:ext cx="7906247" cy="830343"/>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80420 w 6884912"/>
              <a:gd name="connsiteY104" fmla="*/ 173195 h 1161397"/>
              <a:gd name="connsiteX105" fmla="*/ 6507891 w 6884912"/>
              <a:gd name="connsiteY105" fmla="*/ 118474 h 1161397"/>
              <a:gd name="connsiteX106" fmla="*/ 6571807 w 6884912"/>
              <a:gd name="connsiteY106" fmla="*/ 98636 h 1161397"/>
              <a:gd name="connsiteX107" fmla="*/ 6671880 w 6884912"/>
              <a:gd name="connsiteY107" fmla="*/ 82931 h 1161397"/>
              <a:gd name="connsiteX108" fmla="*/ 6702266 w 6884912"/>
              <a:gd name="connsiteY108" fmla="*/ 75470 h 1161397"/>
              <a:gd name="connsiteX109" fmla="*/ 6845802 w 6884912"/>
              <a:gd name="connsiteY109" fmla="*/ 24496 h 1161397"/>
              <a:gd name="connsiteX110" fmla="*/ 6884912 w 6884912"/>
              <a:gd name="connsiteY11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785037 w 6884912"/>
              <a:gd name="connsiteY84" fmla="*/ 161964 h 1161397"/>
              <a:gd name="connsiteX85" fmla="*/ 4844073 w 6884912"/>
              <a:gd name="connsiteY85" fmla="*/ 161768 h 1161397"/>
              <a:gd name="connsiteX86" fmla="*/ 4856454 w 6884912"/>
              <a:gd name="connsiteY86" fmla="*/ 130488 h 1161397"/>
              <a:gd name="connsiteX87" fmla="*/ 4920038 w 6884912"/>
              <a:gd name="connsiteY87" fmla="*/ 140418 h 1161397"/>
              <a:gd name="connsiteX88" fmla="*/ 5016639 w 6884912"/>
              <a:gd name="connsiteY88" fmla="*/ 158905 h 1161397"/>
              <a:gd name="connsiteX89" fmla="*/ 5072009 w 6884912"/>
              <a:gd name="connsiteY89" fmla="*/ 161502 h 1161397"/>
              <a:gd name="connsiteX90" fmla="*/ 5223626 w 6884912"/>
              <a:gd name="connsiteY90" fmla="*/ 177356 h 1161397"/>
              <a:gd name="connsiteX91" fmla="*/ 5375773 w 6884912"/>
              <a:gd name="connsiteY91" fmla="*/ 199913 h 1161397"/>
              <a:gd name="connsiteX92" fmla="*/ 5467502 w 6884912"/>
              <a:gd name="connsiteY92" fmla="*/ 250963 h 1161397"/>
              <a:gd name="connsiteX93" fmla="*/ 5592395 w 6884912"/>
              <a:gd name="connsiteY93" fmla="*/ 265434 h 1161397"/>
              <a:gd name="connsiteX94" fmla="*/ 5613532 w 6884912"/>
              <a:gd name="connsiteY94" fmla="*/ 273379 h 1161397"/>
              <a:gd name="connsiteX95" fmla="*/ 5642173 w 6884912"/>
              <a:gd name="connsiteY95" fmla="*/ 266904 h 1161397"/>
              <a:gd name="connsiteX96" fmla="*/ 5756910 w 6884912"/>
              <a:gd name="connsiteY96" fmla="*/ 239211 h 1161397"/>
              <a:gd name="connsiteX97" fmla="*/ 5846667 w 6884912"/>
              <a:gd name="connsiteY97" fmla="*/ 201786 h 1161397"/>
              <a:gd name="connsiteX98" fmla="*/ 5960732 w 6884912"/>
              <a:gd name="connsiteY98" fmla="*/ 220708 h 1161397"/>
              <a:gd name="connsiteX99" fmla="*/ 6029542 w 6884912"/>
              <a:gd name="connsiteY99" fmla="*/ 210339 h 1161397"/>
              <a:gd name="connsiteX100" fmla="*/ 6141123 w 6884912"/>
              <a:gd name="connsiteY100" fmla="*/ 159923 h 1161397"/>
              <a:gd name="connsiteX101" fmla="*/ 6290640 w 6884912"/>
              <a:gd name="connsiteY101" fmla="*/ 167441 h 1161397"/>
              <a:gd name="connsiteX102" fmla="*/ 6322806 w 6884912"/>
              <a:gd name="connsiteY102" fmla="*/ 213293 h 1161397"/>
              <a:gd name="connsiteX103" fmla="*/ 6380420 w 6884912"/>
              <a:gd name="connsiteY103" fmla="*/ 173195 h 1161397"/>
              <a:gd name="connsiteX104" fmla="*/ 6507891 w 6884912"/>
              <a:gd name="connsiteY104" fmla="*/ 118474 h 1161397"/>
              <a:gd name="connsiteX105" fmla="*/ 6571807 w 6884912"/>
              <a:gd name="connsiteY105" fmla="*/ 98636 h 1161397"/>
              <a:gd name="connsiteX106" fmla="*/ 6671880 w 6884912"/>
              <a:gd name="connsiteY106" fmla="*/ 82931 h 1161397"/>
              <a:gd name="connsiteX107" fmla="*/ 6702266 w 6884912"/>
              <a:gd name="connsiteY107" fmla="*/ 75470 h 1161397"/>
              <a:gd name="connsiteX108" fmla="*/ 6845802 w 6884912"/>
              <a:gd name="connsiteY108" fmla="*/ 24496 h 1161397"/>
              <a:gd name="connsiteX109" fmla="*/ 6884912 w 6884912"/>
              <a:gd name="connsiteY10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844073 w 6884912"/>
              <a:gd name="connsiteY84" fmla="*/ 161768 h 1161397"/>
              <a:gd name="connsiteX85" fmla="*/ 4856454 w 6884912"/>
              <a:gd name="connsiteY85" fmla="*/ 130488 h 1161397"/>
              <a:gd name="connsiteX86" fmla="*/ 4920038 w 6884912"/>
              <a:gd name="connsiteY86" fmla="*/ 140418 h 1161397"/>
              <a:gd name="connsiteX87" fmla="*/ 5016639 w 6884912"/>
              <a:gd name="connsiteY87" fmla="*/ 158905 h 1161397"/>
              <a:gd name="connsiteX88" fmla="*/ 5072009 w 6884912"/>
              <a:gd name="connsiteY88" fmla="*/ 161502 h 1161397"/>
              <a:gd name="connsiteX89" fmla="*/ 5223626 w 6884912"/>
              <a:gd name="connsiteY89" fmla="*/ 177356 h 1161397"/>
              <a:gd name="connsiteX90" fmla="*/ 5375773 w 6884912"/>
              <a:gd name="connsiteY90" fmla="*/ 199913 h 1161397"/>
              <a:gd name="connsiteX91" fmla="*/ 5467502 w 6884912"/>
              <a:gd name="connsiteY91" fmla="*/ 250963 h 1161397"/>
              <a:gd name="connsiteX92" fmla="*/ 5592395 w 6884912"/>
              <a:gd name="connsiteY92" fmla="*/ 265434 h 1161397"/>
              <a:gd name="connsiteX93" fmla="*/ 5613532 w 6884912"/>
              <a:gd name="connsiteY93" fmla="*/ 273379 h 1161397"/>
              <a:gd name="connsiteX94" fmla="*/ 5642173 w 6884912"/>
              <a:gd name="connsiteY94" fmla="*/ 266904 h 1161397"/>
              <a:gd name="connsiteX95" fmla="*/ 5756910 w 6884912"/>
              <a:gd name="connsiteY95" fmla="*/ 239211 h 1161397"/>
              <a:gd name="connsiteX96" fmla="*/ 5846667 w 6884912"/>
              <a:gd name="connsiteY96" fmla="*/ 201786 h 1161397"/>
              <a:gd name="connsiteX97" fmla="*/ 5960732 w 6884912"/>
              <a:gd name="connsiteY97" fmla="*/ 220708 h 1161397"/>
              <a:gd name="connsiteX98" fmla="*/ 6029542 w 6884912"/>
              <a:gd name="connsiteY98" fmla="*/ 210339 h 1161397"/>
              <a:gd name="connsiteX99" fmla="*/ 6141123 w 6884912"/>
              <a:gd name="connsiteY99" fmla="*/ 159923 h 1161397"/>
              <a:gd name="connsiteX100" fmla="*/ 6290640 w 6884912"/>
              <a:gd name="connsiteY100" fmla="*/ 167441 h 1161397"/>
              <a:gd name="connsiteX101" fmla="*/ 6322806 w 6884912"/>
              <a:gd name="connsiteY101" fmla="*/ 213293 h 1161397"/>
              <a:gd name="connsiteX102" fmla="*/ 6380420 w 6884912"/>
              <a:gd name="connsiteY102" fmla="*/ 173195 h 1161397"/>
              <a:gd name="connsiteX103" fmla="*/ 6507891 w 6884912"/>
              <a:gd name="connsiteY103" fmla="*/ 118474 h 1161397"/>
              <a:gd name="connsiteX104" fmla="*/ 6571807 w 6884912"/>
              <a:gd name="connsiteY104" fmla="*/ 98636 h 1161397"/>
              <a:gd name="connsiteX105" fmla="*/ 6671880 w 6884912"/>
              <a:gd name="connsiteY105" fmla="*/ 82931 h 1161397"/>
              <a:gd name="connsiteX106" fmla="*/ 6702266 w 6884912"/>
              <a:gd name="connsiteY106" fmla="*/ 75470 h 1161397"/>
              <a:gd name="connsiteX107" fmla="*/ 6845802 w 6884912"/>
              <a:gd name="connsiteY107" fmla="*/ 24496 h 1161397"/>
              <a:gd name="connsiteX108" fmla="*/ 6884912 w 6884912"/>
              <a:gd name="connsiteY10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78946 w 6884912"/>
              <a:gd name="connsiteY7" fmla="*/ 1106011 h 1161397"/>
              <a:gd name="connsiteX8" fmla="*/ 512111 w 6884912"/>
              <a:gd name="connsiteY8" fmla="*/ 1085599 h 1161397"/>
              <a:gd name="connsiteX9" fmla="*/ 567875 w 6884912"/>
              <a:gd name="connsiteY9" fmla="*/ 1051976 h 1161397"/>
              <a:gd name="connsiteX10" fmla="*/ 601644 w 6884912"/>
              <a:gd name="connsiteY10" fmla="*/ 1003997 h 1161397"/>
              <a:gd name="connsiteX11" fmla="*/ 651408 w 6884912"/>
              <a:gd name="connsiteY11" fmla="*/ 984938 h 1161397"/>
              <a:gd name="connsiteX12" fmla="*/ 673197 w 6884912"/>
              <a:gd name="connsiteY12" fmla="*/ 1010060 h 1161397"/>
              <a:gd name="connsiteX13" fmla="*/ 723108 w 6884912"/>
              <a:gd name="connsiteY13" fmla="*/ 980081 h 1161397"/>
              <a:gd name="connsiteX14" fmla="*/ 797699 w 6884912"/>
              <a:gd name="connsiteY14" fmla="*/ 931362 h 1161397"/>
              <a:gd name="connsiteX15" fmla="*/ 843359 w 6884912"/>
              <a:gd name="connsiteY15" fmla="*/ 910894 h 1161397"/>
              <a:gd name="connsiteX16" fmla="*/ 965215 w 6884912"/>
              <a:gd name="connsiteY16" fmla="*/ 846701 h 1161397"/>
              <a:gd name="connsiteX17" fmla="*/ 1085080 w 6884912"/>
              <a:gd name="connsiteY17" fmla="*/ 776086 h 1161397"/>
              <a:gd name="connsiteX18" fmla="*/ 1131224 w 6884912"/>
              <a:gd name="connsiteY18" fmla="*/ 706160 h 1161397"/>
              <a:gd name="connsiteX19" fmla="*/ 1138051 w 6884912"/>
              <a:gd name="connsiteY19" fmla="*/ 702034 h 1161397"/>
              <a:gd name="connsiteX20" fmla="*/ 1158800 w 6884912"/>
              <a:gd name="connsiteY20" fmla="*/ 700004 h 1161397"/>
              <a:gd name="connsiteX21" fmla="*/ 1166947 w 6884912"/>
              <a:gd name="connsiteY21" fmla="*/ 700762 h 1161397"/>
              <a:gd name="connsiteX22" fmla="*/ 1178135 w 6884912"/>
              <a:gd name="connsiteY22" fmla="*/ 698631 h 1161397"/>
              <a:gd name="connsiteX23" fmla="*/ 1178301 w 6884912"/>
              <a:gd name="connsiteY23" fmla="*/ 698094 h 1161397"/>
              <a:gd name="connsiteX24" fmla="*/ 1188995 w 6884912"/>
              <a:gd name="connsiteY24" fmla="*/ 697048 h 1161397"/>
              <a:gd name="connsiteX25" fmla="*/ 1242716 w 6884912"/>
              <a:gd name="connsiteY25" fmla="*/ 698052 h 1161397"/>
              <a:gd name="connsiteX26" fmla="*/ 1299977 w 6884912"/>
              <a:gd name="connsiteY26" fmla="*/ 639196 h 1161397"/>
              <a:gd name="connsiteX27" fmla="*/ 1326190 w 6884912"/>
              <a:gd name="connsiteY27" fmla="*/ 625955 h 1161397"/>
              <a:gd name="connsiteX28" fmla="*/ 1339600 w 6884912"/>
              <a:gd name="connsiteY28" fmla="*/ 616295 h 1161397"/>
              <a:gd name="connsiteX29" fmla="*/ 1340054 w 6884912"/>
              <a:gd name="connsiteY29" fmla="*/ 614022 h 1161397"/>
              <a:gd name="connsiteX30" fmla="*/ 1391606 w 6884912"/>
              <a:gd name="connsiteY30" fmla="*/ 615229 h 1161397"/>
              <a:gd name="connsiteX31" fmla="*/ 1397565 w 6884912"/>
              <a:gd name="connsiteY31" fmla="*/ 611490 h 1161397"/>
              <a:gd name="connsiteX32" fmla="*/ 1432302 w 6884912"/>
              <a:gd name="connsiteY32" fmla="*/ 617267 h 1161397"/>
              <a:gd name="connsiteX33" fmla="*/ 1449644 w 6884912"/>
              <a:gd name="connsiteY33" fmla="*/ 617591 h 1161397"/>
              <a:gd name="connsiteX34" fmla="*/ 1455793 w 6884912"/>
              <a:gd name="connsiteY34" fmla="*/ 623174 h 1161397"/>
              <a:gd name="connsiteX35" fmla="*/ 1480758 w 6884912"/>
              <a:gd name="connsiteY35" fmla="*/ 620863 h 1161397"/>
              <a:gd name="connsiteX36" fmla="*/ 1483154 w 6884912"/>
              <a:gd name="connsiteY36" fmla="*/ 618527 h 1161397"/>
              <a:gd name="connsiteX37" fmla="*/ 1505495 w 6884912"/>
              <a:gd name="connsiteY37" fmla="*/ 624325 h 1161397"/>
              <a:gd name="connsiteX38" fmla="*/ 1526340 w 6884912"/>
              <a:gd name="connsiteY38" fmla="*/ 638496 h 1161397"/>
              <a:gd name="connsiteX39" fmla="*/ 1731986 w 6884912"/>
              <a:gd name="connsiteY39" fmla="*/ 589682 h 1161397"/>
              <a:gd name="connsiteX40" fmla="*/ 1927935 w 6884912"/>
              <a:gd name="connsiteY40" fmla="*/ 628540 h 1161397"/>
              <a:gd name="connsiteX41" fmla="*/ 2039075 w 6884912"/>
              <a:gd name="connsiteY41" fmla="*/ 599964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222191 w 6884912"/>
              <a:gd name="connsiteY57" fmla="*/ 307887 h 1161397"/>
              <a:gd name="connsiteX58" fmla="*/ 3227953 w 6884912"/>
              <a:gd name="connsiteY58" fmla="*/ 297650 h 1161397"/>
              <a:gd name="connsiteX59" fmla="*/ 3510042 w 6884912"/>
              <a:gd name="connsiteY59" fmla="*/ 311820 h 1161397"/>
              <a:gd name="connsiteX60" fmla="*/ 3626773 w 6884912"/>
              <a:gd name="connsiteY60" fmla="*/ 290452 h 1161397"/>
              <a:gd name="connsiteX61" fmla="*/ 3666217 w 6884912"/>
              <a:gd name="connsiteY61" fmla="*/ 273255 h 1161397"/>
              <a:gd name="connsiteX62" fmla="*/ 3732427 w 6884912"/>
              <a:gd name="connsiteY62" fmla="*/ 245039 h 1161397"/>
              <a:gd name="connsiteX63" fmla="*/ 3777022 w 6884912"/>
              <a:gd name="connsiteY63" fmla="*/ 200276 h 1161397"/>
              <a:gd name="connsiteX64" fmla="*/ 3791246 w 6884912"/>
              <a:gd name="connsiteY64" fmla="*/ 189996 h 1161397"/>
              <a:gd name="connsiteX65" fmla="*/ 3819864 w 6884912"/>
              <a:gd name="connsiteY65" fmla="*/ 194605 h 1161397"/>
              <a:gd name="connsiteX66" fmla="*/ 3830398 w 6884912"/>
              <a:gd name="connsiteY66" fmla="*/ 188383 h 1161397"/>
              <a:gd name="connsiteX67" fmla="*/ 3834360 w 6884912"/>
              <a:gd name="connsiteY67" fmla="*/ 188992 h 1161397"/>
              <a:gd name="connsiteX68" fmla="*/ 3843715 w 6884912"/>
              <a:gd name="connsiteY68" fmla="*/ 188752 h 1161397"/>
              <a:gd name="connsiteX69" fmla="*/ 3842609 w 6884912"/>
              <a:gd name="connsiteY69" fmla="*/ 197386 h 1161397"/>
              <a:gd name="connsiteX70" fmla="*/ 3853961 w 6884912"/>
              <a:gd name="connsiteY70" fmla="*/ 213380 h 1161397"/>
              <a:gd name="connsiteX71" fmla="*/ 3907640 w 6884912"/>
              <a:gd name="connsiteY71" fmla="*/ 207568 h 1161397"/>
              <a:gd name="connsiteX72" fmla="*/ 3910449 w 6884912"/>
              <a:gd name="connsiteY72" fmla="*/ 197808 h 1161397"/>
              <a:gd name="connsiteX73" fmla="*/ 3917197 w 6884912"/>
              <a:gd name="connsiteY73" fmla="*/ 196121 h 1161397"/>
              <a:gd name="connsiteX74" fmla="*/ 3922400 w 6884912"/>
              <a:gd name="connsiteY74" fmla="*/ 205056 h 1161397"/>
              <a:gd name="connsiteX75" fmla="*/ 4013061 w 6884912"/>
              <a:gd name="connsiteY75" fmla="*/ 224874 h 1161397"/>
              <a:gd name="connsiteX76" fmla="*/ 4220717 w 6884912"/>
              <a:gd name="connsiteY76" fmla="*/ 192946 h 1161397"/>
              <a:gd name="connsiteX77" fmla="*/ 4228802 w 6884912"/>
              <a:gd name="connsiteY77" fmla="*/ 201468 h 1161397"/>
              <a:gd name="connsiteX78" fmla="*/ 4289361 w 6884912"/>
              <a:gd name="connsiteY78" fmla="*/ 196642 h 1161397"/>
              <a:gd name="connsiteX79" fmla="*/ 4498913 w 6884912"/>
              <a:gd name="connsiteY79" fmla="*/ 118915 h 1161397"/>
              <a:gd name="connsiteX80" fmla="*/ 4617330 w 6884912"/>
              <a:gd name="connsiteY80" fmla="*/ 111163 h 1161397"/>
              <a:gd name="connsiteX81" fmla="*/ 4659778 w 6884912"/>
              <a:gd name="connsiteY81" fmla="*/ 118219 h 1161397"/>
              <a:gd name="connsiteX82" fmla="*/ 4730870 w 6884912"/>
              <a:gd name="connsiteY82" fmla="*/ 129432 h 1161397"/>
              <a:gd name="connsiteX83" fmla="*/ 4844073 w 6884912"/>
              <a:gd name="connsiteY83" fmla="*/ 161768 h 1161397"/>
              <a:gd name="connsiteX84" fmla="*/ 4856454 w 6884912"/>
              <a:gd name="connsiteY84" fmla="*/ 130488 h 1161397"/>
              <a:gd name="connsiteX85" fmla="*/ 4920038 w 6884912"/>
              <a:gd name="connsiteY85" fmla="*/ 140418 h 1161397"/>
              <a:gd name="connsiteX86" fmla="*/ 5016639 w 6884912"/>
              <a:gd name="connsiteY86" fmla="*/ 158905 h 1161397"/>
              <a:gd name="connsiteX87" fmla="*/ 5072009 w 6884912"/>
              <a:gd name="connsiteY87" fmla="*/ 161502 h 1161397"/>
              <a:gd name="connsiteX88" fmla="*/ 5223626 w 6884912"/>
              <a:gd name="connsiteY88" fmla="*/ 177356 h 1161397"/>
              <a:gd name="connsiteX89" fmla="*/ 5375773 w 6884912"/>
              <a:gd name="connsiteY89" fmla="*/ 199913 h 1161397"/>
              <a:gd name="connsiteX90" fmla="*/ 5467502 w 6884912"/>
              <a:gd name="connsiteY90" fmla="*/ 250963 h 1161397"/>
              <a:gd name="connsiteX91" fmla="*/ 5592395 w 6884912"/>
              <a:gd name="connsiteY91" fmla="*/ 265434 h 1161397"/>
              <a:gd name="connsiteX92" fmla="*/ 5613532 w 6884912"/>
              <a:gd name="connsiteY92" fmla="*/ 273379 h 1161397"/>
              <a:gd name="connsiteX93" fmla="*/ 5642173 w 6884912"/>
              <a:gd name="connsiteY93" fmla="*/ 266904 h 1161397"/>
              <a:gd name="connsiteX94" fmla="*/ 5756910 w 6884912"/>
              <a:gd name="connsiteY94" fmla="*/ 239211 h 1161397"/>
              <a:gd name="connsiteX95" fmla="*/ 5846667 w 6884912"/>
              <a:gd name="connsiteY95" fmla="*/ 201786 h 1161397"/>
              <a:gd name="connsiteX96" fmla="*/ 5960732 w 6884912"/>
              <a:gd name="connsiteY96" fmla="*/ 220708 h 1161397"/>
              <a:gd name="connsiteX97" fmla="*/ 6029542 w 6884912"/>
              <a:gd name="connsiteY97" fmla="*/ 210339 h 1161397"/>
              <a:gd name="connsiteX98" fmla="*/ 6141123 w 6884912"/>
              <a:gd name="connsiteY98" fmla="*/ 159923 h 1161397"/>
              <a:gd name="connsiteX99" fmla="*/ 6290640 w 6884912"/>
              <a:gd name="connsiteY99" fmla="*/ 167441 h 1161397"/>
              <a:gd name="connsiteX100" fmla="*/ 6322806 w 6884912"/>
              <a:gd name="connsiteY100" fmla="*/ 213293 h 1161397"/>
              <a:gd name="connsiteX101" fmla="*/ 6380420 w 6884912"/>
              <a:gd name="connsiteY101" fmla="*/ 173195 h 1161397"/>
              <a:gd name="connsiteX102" fmla="*/ 6507891 w 6884912"/>
              <a:gd name="connsiteY102" fmla="*/ 118474 h 1161397"/>
              <a:gd name="connsiteX103" fmla="*/ 6571807 w 6884912"/>
              <a:gd name="connsiteY103" fmla="*/ 98636 h 1161397"/>
              <a:gd name="connsiteX104" fmla="*/ 6671880 w 6884912"/>
              <a:gd name="connsiteY104" fmla="*/ 82931 h 1161397"/>
              <a:gd name="connsiteX105" fmla="*/ 6702266 w 6884912"/>
              <a:gd name="connsiteY105" fmla="*/ 75470 h 1161397"/>
              <a:gd name="connsiteX106" fmla="*/ 6845802 w 6884912"/>
              <a:gd name="connsiteY106" fmla="*/ 24496 h 1161397"/>
              <a:gd name="connsiteX107" fmla="*/ 6884912 w 6884912"/>
              <a:gd name="connsiteY10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12111 w 6884912"/>
              <a:gd name="connsiteY7" fmla="*/ 1085599 h 1161397"/>
              <a:gd name="connsiteX8" fmla="*/ 567875 w 6884912"/>
              <a:gd name="connsiteY8" fmla="*/ 1051976 h 1161397"/>
              <a:gd name="connsiteX9" fmla="*/ 601644 w 6884912"/>
              <a:gd name="connsiteY9" fmla="*/ 1003997 h 1161397"/>
              <a:gd name="connsiteX10" fmla="*/ 651408 w 6884912"/>
              <a:gd name="connsiteY10" fmla="*/ 984938 h 1161397"/>
              <a:gd name="connsiteX11" fmla="*/ 673197 w 6884912"/>
              <a:gd name="connsiteY11" fmla="*/ 1010060 h 1161397"/>
              <a:gd name="connsiteX12" fmla="*/ 723108 w 6884912"/>
              <a:gd name="connsiteY12" fmla="*/ 980081 h 1161397"/>
              <a:gd name="connsiteX13" fmla="*/ 797699 w 6884912"/>
              <a:gd name="connsiteY13" fmla="*/ 931362 h 1161397"/>
              <a:gd name="connsiteX14" fmla="*/ 843359 w 6884912"/>
              <a:gd name="connsiteY14" fmla="*/ 910894 h 1161397"/>
              <a:gd name="connsiteX15" fmla="*/ 965215 w 6884912"/>
              <a:gd name="connsiteY15" fmla="*/ 846701 h 1161397"/>
              <a:gd name="connsiteX16" fmla="*/ 1085080 w 6884912"/>
              <a:gd name="connsiteY16" fmla="*/ 776086 h 1161397"/>
              <a:gd name="connsiteX17" fmla="*/ 1131224 w 6884912"/>
              <a:gd name="connsiteY17" fmla="*/ 706160 h 1161397"/>
              <a:gd name="connsiteX18" fmla="*/ 1138051 w 6884912"/>
              <a:gd name="connsiteY18" fmla="*/ 702034 h 1161397"/>
              <a:gd name="connsiteX19" fmla="*/ 1158800 w 6884912"/>
              <a:gd name="connsiteY19" fmla="*/ 700004 h 1161397"/>
              <a:gd name="connsiteX20" fmla="*/ 1166947 w 6884912"/>
              <a:gd name="connsiteY20" fmla="*/ 700762 h 1161397"/>
              <a:gd name="connsiteX21" fmla="*/ 1178135 w 6884912"/>
              <a:gd name="connsiteY21" fmla="*/ 698631 h 1161397"/>
              <a:gd name="connsiteX22" fmla="*/ 1178301 w 6884912"/>
              <a:gd name="connsiteY22" fmla="*/ 698094 h 1161397"/>
              <a:gd name="connsiteX23" fmla="*/ 1188995 w 6884912"/>
              <a:gd name="connsiteY23" fmla="*/ 697048 h 1161397"/>
              <a:gd name="connsiteX24" fmla="*/ 1242716 w 6884912"/>
              <a:gd name="connsiteY24" fmla="*/ 698052 h 1161397"/>
              <a:gd name="connsiteX25" fmla="*/ 1299977 w 6884912"/>
              <a:gd name="connsiteY25" fmla="*/ 639196 h 1161397"/>
              <a:gd name="connsiteX26" fmla="*/ 1326190 w 6884912"/>
              <a:gd name="connsiteY26" fmla="*/ 625955 h 1161397"/>
              <a:gd name="connsiteX27" fmla="*/ 1339600 w 6884912"/>
              <a:gd name="connsiteY27" fmla="*/ 616295 h 1161397"/>
              <a:gd name="connsiteX28" fmla="*/ 1340054 w 6884912"/>
              <a:gd name="connsiteY28" fmla="*/ 614022 h 1161397"/>
              <a:gd name="connsiteX29" fmla="*/ 1391606 w 6884912"/>
              <a:gd name="connsiteY29" fmla="*/ 615229 h 1161397"/>
              <a:gd name="connsiteX30" fmla="*/ 1397565 w 6884912"/>
              <a:gd name="connsiteY30" fmla="*/ 611490 h 1161397"/>
              <a:gd name="connsiteX31" fmla="*/ 1432302 w 6884912"/>
              <a:gd name="connsiteY31" fmla="*/ 617267 h 1161397"/>
              <a:gd name="connsiteX32" fmla="*/ 1449644 w 6884912"/>
              <a:gd name="connsiteY32" fmla="*/ 617591 h 1161397"/>
              <a:gd name="connsiteX33" fmla="*/ 1455793 w 6884912"/>
              <a:gd name="connsiteY33" fmla="*/ 623174 h 1161397"/>
              <a:gd name="connsiteX34" fmla="*/ 1480758 w 6884912"/>
              <a:gd name="connsiteY34" fmla="*/ 620863 h 1161397"/>
              <a:gd name="connsiteX35" fmla="*/ 1483154 w 6884912"/>
              <a:gd name="connsiteY35" fmla="*/ 618527 h 1161397"/>
              <a:gd name="connsiteX36" fmla="*/ 1505495 w 6884912"/>
              <a:gd name="connsiteY36" fmla="*/ 624325 h 1161397"/>
              <a:gd name="connsiteX37" fmla="*/ 1526340 w 6884912"/>
              <a:gd name="connsiteY37" fmla="*/ 638496 h 1161397"/>
              <a:gd name="connsiteX38" fmla="*/ 1731986 w 6884912"/>
              <a:gd name="connsiteY38" fmla="*/ 589682 h 1161397"/>
              <a:gd name="connsiteX39" fmla="*/ 1927935 w 6884912"/>
              <a:gd name="connsiteY39" fmla="*/ 628540 h 1161397"/>
              <a:gd name="connsiteX40" fmla="*/ 2039075 w 6884912"/>
              <a:gd name="connsiteY40" fmla="*/ 599964 h 1161397"/>
              <a:gd name="connsiteX41" fmla="*/ 2066980 w 6884912"/>
              <a:gd name="connsiteY41" fmla="*/ 550413 h 1161397"/>
              <a:gd name="connsiteX42" fmla="*/ 2352236 w 6884912"/>
              <a:gd name="connsiteY42" fmla="*/ 519602 h 1161397"/>
              <a:gd name="connsiteX43" fmla="*/ 2420791 w 6884912"/>
              <a:gd name="connsiteY43" fmla="*/ 492826 h 1161397"/>
              <a:gd name="connsiteX44" fmla="*/ 2489932 w 6884912"/>
              <a:gd name="connsiteY44" fmla="*/ 507864 h 1161397"/>
              <a:gd name="connsiteX45" fmla="*/ 2512917 w 6884912"/>
              <a:gd name="connsiteY45" fmla="*/ 489127 h 1161397"/>
              <a:gd name="connsiteX46" fmla="*/ 2516783 w 6884912"/>
              <a:gd name="connsiteY46" fmla="*/ 485473 h 1161397"/>
              <a:gd name="connsiteX47" fmla="*/ 2534360 w 6884912"/>
              <a:gd name="connsiteY47" fmla="*/ 480064 h 1161397"/>
              <a:gd name="connsiteX48" fmla="*/ 2536691 w 6884912"/>
              <a:gd name="connsiteY48" fmla="*/ 467018 h 1161397"/>
              <a:gd name="connsiteX49" fmla="*/ 2561265 w 6884912"/>
              <a:gd name="connsiteY49" fmla="*/ 450623 h 1161397"/>
              <a:gd name="connsiteX50" fmla="*/ 2594349 w 6884912"/>
              <a:gd name="connsiteY50" fmla="*/ 443884 h 1161397"/>
              <a:gd name="connsiteX51" fmla="*/ 2754324 w 6884912"/>
              <a:gd name="connsiteY51" fmla="*/ 424766 h 1161397"/>
              <a:gd name="connsiteX52" fmla="*/ 2848470 w 6884912"/>
              <a:gd name="connsiteY52" fmla="*/ 405966 h 1161397"/>
              <a:gd name="connsiteX53" fmla="*/ 2881772 w 6884912"/>
              <a:gd name="connsiteY53" fmla="*/ 387260 h 1161397"/>
              <a:gd name="connsiteX54" fmla="*/ 2929932 w 6884912"/>
              <a:gd name="connsiteY54" fmla="*/ 368912 h 1161397"/>
              <a:gd name="connsiteX55" fmla="*/ 3013020 w 6884912"/>
              <a:gd name="connsiteY55" fmla="*/ 327578 h 1161397"/>
              <a:gd name="connsiteX56" fmla="*/ 3222191 w 6884912"/>
              <a:gd name="connsiteY56" fmla="*/ 307887 h 1161397"/>
              <a:gd name="connsiteX57" fmla="*/ 3227953 w 6884912"/>
              <a:gd name="connsiteY57" fmla="*/ 297650 h 1161397"/>
              <a:gd name="connsiteX58" fmla="*/ 3510042 w 6884912"/>
              <a:gd name="connsiteY58" fmla="*/ 311820 h 1161397"/>
              <a:gd name="connsiteX59" fmla="*/ 3626773 w 6884912"/>
              <a:gd name="connsiteY59" fmla="*/ 290452 h 1161397"/>
              <a:gd name="connsiteX60" fmla="*/ 3666217 w 6884912"/>
              <a:gd name="connsiteY60" fmla="*/ 273255 h 1161397"/>
              <a:gd name="connsiteX61" fmla="*/ 3732427 w 6884912"/>
              <a:gd name="connsiteY61" fmla="*/ 245039 h 1161397"/>
              <a:gd name="connsiteX62" fmla="*/ 3777022 w 6884912"/>
              <a:gd name="connsiteY62" fmla="*/ 200276 h 1161397"/>
              <a:gd name="connsiteX63" fmla="*/ 3791246 w 6884912"/>
              <a:gd name="connsiteY63" fmla="*/ 189996 h 1161397"/>
              <a:gd name="connsiteX64" fmla="*/ 3819864 w 6884912"/>
              <a:gd name="connsiteY64" fmla="*/ 194605 h 1161397"/>
              <a:gd name="connsiteX65" fmla="*/ 3830398 w 6884912"/>
              <a:gd name="connsiteY65" fmla="*/ 188383 h 1161397"/>
              <a:gd name="connsiteX66" fmla="*/ 3834360 w 6884912"/>
              <a:gd name="connsiteY66" fmla="*/ 188992 h 1161397"/>
              <a:gd name="connsiteX67" fmla="*/ 3843715 w 6884912"/>
              <a:gd name="connsiteY67" fmla="*/ 188752 h 1161397"/>
              <a:gd name="connsiteX68" fmla="*/ 3842609 w 6884912"/>
              <a:gd name="connsiteY68" fmla="*/ 197386 h 1161397"/>
              <a:gd name="connsiteX69" fmla="*/ 3853961 w 6884912"/>
              <a:gd name="connsiteY69" fmla="*/ 213380 h 1161397"/>
              <a:gd name="connsiteX70" fmla="*/ 3907640 w 6884912"/>
              <a:gd name="connsiteY70" fmla="*/ 207568 h 1161397"/>
              <a:gd name="connsiteX71" fmla="*/ 3910449 w 6884912"/>
              <a:gd name="connsiteY71" fmla="*/ 197808 h 1161397"/>
              <a:gd name="connsiteX72" fmla="*/ 3917197 w 6884912"/>
              <a:gd name="connsiteY72" fmla="*/ 196121 h 1161397"/>
              <a:gd name="connsiteX73" fmla="*/ 3922400 w 6884912"/>
              <a:gd name="connsiteY73" fmla="*/ 205056 h 1161397"/>
              <a:gd name="connsiteX74" fmla="*/ 4013061 w 6884912"/>
              <a:gd name="connsiteY74" fmla="*/ 224874 h 1161397"/>
              <a:gd name="connsiteX75" fmla="*/ 4220717 w 6884912"/>
              <a:gd name="connsiteY75" fmla="*/ 192946 h 1161397"/>
              <a:gd name="connsiteX76" fmla="*/ 4228802 w 6884912"/>
              <a:gd name="connsiteY76" fmla="*/ 201468 h 1161397"/>
              <a:gd name="connsiteX77" fmla="*/ 4289361 w 6884912"/>
              <a:gd name="connsiteY77" fmla="*/ 196642 h 1161397"/>
              <a:gd name="connsiteX78" fmla="*/ 4498913 w 6884912"/>
              <a:gd name="connsiteY78" fmla="*/ 118915 h 1161397"/>
              <a:gd name="connsiteX79" fmla="*/ 4617330 w 6884912"/>
              <a:gd name="connsiteY79" fmla="*/ 111163 h 1161397"/>
              <a:gd name="connsiteX80" fmla="*/ 4659778 w 6884912"/>
              <a:gd name="connsiteY80" fmla="*/ 118219 h 1161397"/>
              <a:gd name="connsiteX81" fmla="*/ 4730870 w 6884912"/>
              <a:gd name="connsiteY81" fmla="*/ 129432 h 1161397"/>
              <a:gd name="connsiteX82" fmla="*/ 4844073 w 6884912"/>
              <a:gd name="connsiteY82" fmla="*/ 161768 h 1161397"/>
              <a:gd name="connsiteX83" fmla="*/ 4856454 w 6884912"/>
              <a:gd name="connsiteY83" fmla="*/ 130488 h 1161397"/>
              <a:gd name="connsiteX84" fmla="*/ 4920038 w 6884912"/>
              <a:gd name="connsiteY84" fmla="*/ 140418 h 1161397"/>
              <a:gd name="connsiteX85" fmla="*/ 5016639 w 6884912"/>
              <a:gd name="connsiteY85" fmla="*/ 158905 h 1161397"/>
              <a:gd name="connsiteX86" fmla="*/ 5072009 w 6884912"/>
              <a:gd name="connsiteY86" fmla="*/ 161502 h 1161397"/>
              <a:gd name="connsiteX87" fmla="*/ 5223626 w 6884912"/>
              <a:gd name="connsiteY87" fmla="*/ 177356 h 1161397"/>
              <a:gd name="connsiteX88" fmla="*/ 5375773 w 6884912"/>
              <a:gd name="connsiteY88" fmla="*/ 199913 h 1161397"/>
              <a:gd name="connsiteX89" fmla="*/ 5467502 w 6884912"/>
              <a:gd name="connsiteY89" fmla="*/ 250963 h 1161397"/>
              <a:gd name="connsiteX90" fmla="*/ 5592395 w 6884912"/>
              <a:gd name="connsiteY90" fmla="*/ 265434 h 1161397"/>
              <a:gd name="connsiteX91" fmla="*/ 5613532 w 6884912"/>
              <a:gd name="connsiteY91" fmla="*/ 273379 h 1161397"/>
              <a:gd name="connsiteX92" fmla="*/ 5642173 w 6884912"/>
              <a:gd name="connsiteY92" fmla="*/ 266904 h 1161397"/>
              <a:gd name="connsiteX93" fmla="*/ 5756910 w 6884912"/>
              <a:gd name="connsiteY93" fmla="*/ 239211 h 1161397"/>
              <a:gd name="connsiteX94" fmla="*/ 5846667 w 6884912"/>
              <a:gd name="connsiteY94" fmla="*/ 201786 h 1161397"/>
              <a:gd name="connsiteX95" fmla="*/ 5960732 w 6884912"/>
              <a:gd name="connsiteY95" fmla="*/ 220708 h 1161397"/>
              <a:gd name="connsiteX96" fmla="*/ 6029542 w 6884912"/>
              <a:gd name="connsiteY96" fmla="*/ 210339 h 1161397"/>
              <a:gd name="connsiteX97" fmla="*/ 6141123 w 6884912"/>
              <a:gd name="connsiteY97" fmla="*/ 159923 h 1161397"/>
              <a:gd name="connsiteX98" fmla="*/ 6290640 w 6884912"/>
              <a:gd name="connsiteY98" fmla="*/ 167441 h 1161397"/>
              <a:gd name="connsiteX99" fmla="*/ 6322806 w 6884912"/>
              <a:gd name="connsiteY99" fmla="*/ 213293 h 1161397"/>
              <a:gd name="connsiteX100" fmla="*/ 6380420 w 6884912"/>
              <a:gd name="connsiteY100" fmla="*/ 173195 h 1161397"/>
              <a:gd name="connsiteX101" fmla="*/ 6507891 w 6884912"/>
              <a:gd name="connsiteY101" fmla="*/ 118474 h 1161397"/>
              <a:gd name="connsiteX102" fmla="*/ 6571807 w 6884912"/>
              <a:gd name="connsiteY102" fmla="*/ 98636 h 1161397"/>
              <a:gd name="connsiteX103" fmla="*/ 6671880 w 6884912"/>
              <a:gd name="connsiteY103" fmla="*/ 82931 h 1161397"/>
              <a:gd name="connsiteX104" fmla="*/ 6702266 w 6884912"/>
              <a:gd name="connsiteY104" fmla="*/ 75470 h 1161397"/>
              <a:gd name="connsiteX105" fmla="*/ 6845802 w 6884912"/>
              <a:gd name="connsiteY105" fmla="*/ 24496 h 1161397"/>
              <a:gd name="connsiteX106" fmla="*/ 6884912 w 6884912"/>
              <a:gd name="connsiteY10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67875 w 6884912"/>
              <a:gd name="connsiteY7" fmla="*/ 1051976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213420 w 6884912"/>
              <a:gd name="connsiteY6" fmla="*/ 1056868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242716 w 6884912"/>
              <a:gd name="connsiteY20" fmla="*/ 698052 h 1161397"/>
              <a:gd name="connsiteX21" fmla="*/ 1299977 w 6884912"/>
              <a:gd name="connsiteY21" fmla="*/ 639196 h 1161397"/>
              <a:gd name="connsiteX22" fmla="*/ 1326190 w 6884912"/>
              <a:gd name="connsiteY22" fmla="*/ 625955 h 1161397"/>
              <a:gd name="connsiteX23" fmla="*/ 1339600 w 6884912"/>
              <a:gd name="connsiteY23" fmla="*/ 616295 h 1161397"/>
              <a:gd name="connsiteX24" fmla="*/ 1340054 w 6884912"/>
              <a:gd name="connsiteY24" fmla="*/ 614022 h 1161397"/>
              <a:gd name="connsiteX25" fmla="*/ 1391606 w 6884912"/>
              <a:gd name="connsiteY25" fmla="*/ 615229 h 1161397"/>
              <a:gd name="connsiteX26" fmla="*/ 1397565 w 6884912"/>
              <a:gd name="connsiteY26" fmla="*/ 611490 h 1161397"/>
              <a:gd name="connsiteX27" fmla="*/ 1432302 w 6884912"/>
              <a:gd name="connsiteY27" fmla="*/ 617267 h 1161397"/>
              <a:gd name="connsiteX28" fmla="*/ 1449644 w 6884912"/>
              <a:gd name="connsiteY28" fmla="*/ 617591 h 1161397"/>
              <a:gd name="connsiteX29" fmla="*/ 1455793 w 6884912"/>
              <a:gd name="connsiteY29" fmla="*/ 623174 h 1161397"/>
              <a:gd name="connsiteX30" fmla="*/ 1480758 w 6884912"/>
              <a:gd name="connsiteY30" fmla="*/ 620863 h 1161397"/>
              <a:gd name="connsiteX31" fmla="*/ 1483154 w 6884912"/>
              <a:gd name="connsiteY31" fmla="*/ 618527 h 1161397"/>
              <a:gd name="connsiteX32" fmla="*/ 1505495 w 6884912"/>
              <a:gd name="connsiteY32" fmla="*/ 624325 h 1161397"/>
              <a:gd name="connsiteX33" fmla="*/ 1526340 w 6884912"/>
              <a:gd name="connsiteY33" fmla="*/ 638496 h 1161397"/>
              <a:gd name="connsiteX34" fmla="*/ 1731986 w 6884912"/>
              <a:gd name="connsiteY34" fmla="*/ 589682 h 1161397"/>
              <a:gd name="connsiteX35" fmla="*/ 1927935 w 6884912"/>
              <a:gd name="connsiteY35" fmla="*/ 628540 h 1161397"/>
              <a:gd name="connsiteX36" fmla="*/ 2039075 w 6884912"/>
              <a:gd name="connsiteY36" fmla="*/ 599964 h 1161397"/>
              <a:gd name="connsiteX37" fmla="*/ 2066980 w 6884912"/>
              <a:gd name="connsiteY37" fmla="*/ 550413 h 1161397"/>
              <a:gd name="connsiteX38" fmla="*/ 2352236 w 6884912"/>
              <a:gd name="connsiteY38" fmla="*/ 519602 h 1161397"/>
              <a:gd name="connsiteX39" fmla="*/ 2420791 w 6884912"/>
              <a:gd name="connsiteY39" fmla="*/ 492826 h 1161397"/>
              <a:gd name="connsiteX40" fmla="*/ 2489932 w 6884912"/>
              <a:gd name="connsiteY40" fmla="*/ 507864 h 1161397"/>
              <a:gd name="connsiteX41" fmla="*/ 2512917 w 6884912"/>
              <a:gd name="connsiteY41" fmla="*/ 489127 h 1161397"/>
              <a:gd name="connsiteX42" fmla="*/ 2516783 w 6884912"/>
              <a:gd name="connsiteY42" fmla="*/ 485473 h 1161397"/>
              <a:gd name="connsiteX43" fmla="*/ 2534360 w 6884912"/>
              <a:gd name="connsiteY43" fmla="*/ 480064 h 1161397"/>
              <a:gd name="connsiteX44" fmla="*/ 2536691 w 6884912"/>
              <a:gd name="connsiteY44" fmla="*/ 467018 h 1161397"/>
              <a:gd name="connsiteX45" fmla="*/ 2561265 w 6884912"/>
              <a:gd name="connsiteY45" fmla="*/ 450623 h 1161397"/>
              <a:gd name="connsiteX46" fmla="*/ 2594349 w 6884912"/>
              <a:gd name="connsiteY46" fmla="*/ 443884 h 1161397"/>
              <a:gd name="connsiteX47" fmla="*/ 2754324 w 6884912"/>
              <a:gd name="connsiteY47" fmla="*/ 424766 h 1161397"/>
              <a:gd name="connsiteX48" fmla="*/ 2848470 w 6884912"/>
              <a:gd name="connsiteY48" fmla="*/ 405966 h 1161397"/>
              <a:gd name="connsiteX49" fmla="*/ 2881772 w 6884912"/>
              <a:gd name="connsiteY49" fmla="*/ 387260 h 1161397"/>
              <a:gd name="connsiteX50" fmla="*/ 2929932 w 6884912"/>
              <a:gd name="connsiteY50" fmla="*/ 368912 h 1161397"/>
              <a:gd name="connsiteX51" fmla="*/ 3013020 w 6884912"/>
              <a:gd name="connsiteY51" fmla="*/ 327578 h 1161397"/>
              <a:gd name="connsiteX52" fmla="*/ 3222191 w 6884912"/>
              <a:gd name="connsiteY52" fmla="*/ 307887 h 1161397"/>
              <a:gd name="connsiteX53" fmla="*/ 3227953 w 6884912"/>
              <a:gd name="connsiteY53" fmla="*/ 297650 h 1161397"/>
              <a:gd name="connsiteX54" fmla="*/ 3510042 w 6884912"/>
              <a:gd name="connsiteY54" fmla="*/ 311820 h 1161397"/>
              <a:gd name="connsiteX55" fmla="*/ 3626773 w 6884912"/>
              <a:gd name="connsiteY55" fmla="*/ 290452 h 1161397"/>
              <a:gd name="connsiteX56" fmla="*/ 3666217 w 6884912"/>
              <a:gd name="connsiteY56" fmla="*/ 273255 h 1161397"/>
              <a:gd name="connsiteX57" fmla="*/ 3732427 w 6884912"/>
              <a:gd name="connsiteY57" fmla="*/ 245039 h 1161397"/>
              <a:gd name="connsiteX58" fmla="*/ 3777022 w 6884912"/>
              <a:gd name="connsiteY58" fmla="*/ 200276 h 1161397"/>
              <a:gd name="connsiteX59" fmla="*/ 3791246 w 6884912"/>
              <a:gd name="connsiteY59" fmla="*/ 189996 h 1161397"/>
              <a:gd name="connsiteX60" fmla="*/ 3819864 w 6884912"/>
              <a:gd name="connsiteY60" fmla="*/ 194605 h 1161397"/>
              <a:gd name="connsiteX61" fmla="*/ 3830398 w 6884912"/>
              <a:gd name="connsiteY61" fmla="*/ 188383 h 1161397"/>
              <a:gd name="connsiteX62" fmla="*/ 3834360 w 6884912"/>
              <a:gd name="connsiteY62" fmla="*/ 188992 h 1161397"/>
              <a:gd name="connsiteX63" fmla="*/ 3843715 w 6884912"/>
              <a:gd name="connsiteY63" fmla="*/ 188752 h 1161397"/>
              <a:gd name="connsiteX64" fmla="*/ 3842609 w 6884912"/>
              <a:gd name="connsiteY64" fmla="*/ 197386 h 1161397"/>
              <a:gd name="connsiteX65" fmla="*/ 3853961 w 6884912"/>
              <a:gd name="connsiteY65" fmla="*/ 213380 h 1161397"/>
              <a:gd name="connsiteX66" fmla="*/ 3907640 w 6884912"/>
              <a:gd name="connsiteY66" fmla="*/ 207568 h 1161397"/>
              <a:gd name="connsiteX67" fmla="*/ 3910449 w 6884912"/>
              <a:gd name="connsiteY67" fmla="*/ 197808 h 1161397"/>
              <a:gd name="connsiteX68" fmla="*/ 3917197 w 6884912"/>
              <a:gd name="connsiteY68" fmla="*/ 196121 h 1161397"/>
              <a:gd name="connsiteX69" fmla="*/ 3922400 w 6884912"/>
              <a:gd name="connsiteY69" fmla="*/ 205056 h 1161397"/>
              <a:gd name="connsiteX70" fmla="*/ 4013061 w 6884912"/>
              <a:gd name="connsiteY70" fmla="*/ 224874 h 1161397"/>
              <a:gd name="connsiteX71" fmla="*/ 4220717 w 6884912"/>
              <a:gd name="connsiteY71" fmla="*/ 192946 h 1161397"/>
              <a:gd name="connsiteX72" fmla="*/ 4228802 w 6884912"/>
              <a:gd name="connsiteY72" fmla="*/ 201468 h 1161397"/>
              <a:gd name="connsiteX73" fmla="*/ 4289361 w 6884912"/>
              <a:gd name="connsiteY73" fmla="*/ 196642 h 1161397"/>
              <a:gd name="connsiteX74" fmla="*/ 4498913 w 6884912"/>
              <a:gd name="connsiteY74" fmla="*/ 118915 h 1161397"/>
              <a:gd name="connsiteX75" fmla="*/ 4617330 w 6884912"/>
              <a:gd name="connsiteY75" fmla="*/ 111163 h 1161397"/>
              <a:gd name="connsiteX76" fmla="*/ 4659778 w 6884912"/>
              <a:gd name="connsiteY76" fmla="*/ 118219 h 1161397"/>
              <a:gd name="connsiteX77" fmla="*/ 4730870 w 6884912"/>
              <a:gd name="connsiteY77" fmla="*/ 129432 h 1161397"/>
              <a:gd name="connsiteX78" fmla="*/ 4844073 w 6884912"/>
              <a:gd name="connsiteY78" fmla="*/ 161768 h 1161397"/>
              <a:gd name="connsiteX79" fmla="*/ 4856454 w 6884912"/>
              <a:gd name="connsiteY79" fmla="*/ 130488 h 1161397"/>
              <a:gd name="connsiteX80" fmla="*/ 4920038 w 6884912"/>
              <a:gd name="connsiteY80" fmla="*/ 140418 h 1161397"/>
              <a:gd name="connsiteX81" fmla="*/ 5016639 w 6884912"/>
              <a:gd name="connsiteY81" fmla="*/ 158905 h 1161397"/>
              <a:gd name="connsiteX82" fmla="*/ 5072009 w 6884912"/>
              <a:gd name="connsiteY82" fmla="*/ 161502 h 1161397"/>
              <a:gd name="connsiteX83" fmla="*/ 5223626 w 6884912"/>
              <a:gd name="connsiteY83" fmla="*/ 177356 h 1161397"/>
              <a:gd name="connsiteX84" fmla="*/ 5375773 w 6884912"/>
              <a:gd name="connsiteY84" fmla="*/ 199913 h 1161397"/>
              <a:gd name="connsiteX85" fmla="*/ 5467502 w 6884912"/>
              <a:gd name="connsiteY85" fmla="*/ 250963 h 1161397"/>
              <a:gd name="connsiteX86" fmla="*/ 5592395 w 6884912"/>
              <a:gd name="connsiteY86" fmla="*/ 265434 h 1161397"/>
              <a:gd name="connsiteX87" fmla="*/ 5613532 w 6884912"/>
              <a:gd name="connsiteY87" fmla="*/ 273379 h 1161397"/>
              <a:gd name="connsiteX88" fmla="*/ 5642173 w 6884912"/>
              <a:gd name="connsiteY88" fmla="*/ 266904 h 1161397"/>
              <a:gd name="connsiteX89" fmla="*/ 5756910 w 6884912"/>
              <a:gd name="connsiteY89" fmla="*/ 239211 h 1161397"/>
              <a:gd name="connsiteX90" fmla="*/ 5846667 w 6884912"/>
              <a:gd name="connsiteY90" fmla="*/ 201786 h 1161397"/>
              <a:gd name="connsiteX91" fmla="*/ 5960732 w 6884912"/>
              <a:gd name="connsiteY91" fmla="*/ 220708 h 1161397"/>
              <a:gd name="connsiteX92" fmla="*/ 6029542 w 6884912"/>
              <a:gd name="connsiteY92" fmla="*/ 210339 h 1161397"/>
              <a:gd name="connsiteX93" fmla="*/ 6141123 w 6884912"/>
              <a:gd name="connsiteY93" fmla="*/ 159923 h 1161397"/>
              <a:gd name="connsiteX94" fmla="*/ 6290640 w 6884912"/>
              <a:gd name="connsiteY94" fmla="*/ 167441 h 1161397"/>
              <a:gd name="connsiteX95" fmla="*/ 6322806 w 6884912"/>
              <a:gd name="connsiteY95" fmla="*/ 213293 h 1161397"/>
              <a:gd name="connsiteX96" fmla="*/ 6380420 w 6884912"/>
              <a:gd name="connsiteY96" fmla="*/ 173195 h 1161397"/>
              <a:gd name="connsiteX97" fmla="*/ 6507891 w 6884912"/>
              <a:gd name="connsiteY97" fmla="*/ 118474 h 1161397"/>
              <a:gd name="connsiteX98" fmla="*/ 6571807 w 6884912"/>
              <a:gd name="connsiteY98" fmla="*/ 98636 h 1161397"/>
              <a:gd name="connsiteX99" fmla="*/ 6671880 w 6884912"/>
              <a:gd name="connsiteY99" fmla="*/ 82931 h 1161397"/>
              <a:gd name="connsiteX100" fmla="*/ 6702266 w 6884912"/>
              <a:gd name="connsiteY100" fmla="*/ 75470 h 1161397"/>
              <a:gd name="connsiteX101" fmla="*/ 6845802 w 6884912"/>
              <a:gd name="connsiteY101" fmla="*/ 24496 h 1161397"/>
              <a:gd name="connsiteX102" fmla="*/ 6884912 w 6884912"/>
              <a:gd name="connsiteY10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66947 w 6884912"/>
              <a:gd name="connsiteY16" fmla="*/ 700762 h 1161397"/>
              <a:gd name="connsiteX17" fmla="*/ 1178135 w 6884912"/>
              <a:gd name="connsiteY17" fmla="*/ 698631 h 1161397"/>
              <a:gd name="connsiteX18" fmla="*/ 1178301 w 6884912"/>
              <a:gd name="connsiteY18" fmla="*/ 698094 h 1161397"/>
              <a:gd name="connsiteX19" fmla="*/ 1242716 w 6884912"/>
              <a:gd name="connsiteY19" fmla="*/ 698052 h 1161397"/>
              <a:gd name="connsiteX20" fmla="*/ 1299977 w 6884912"/>
              <a:gd name="connsiteY20" fmla="*/ 639196 h 1161397"/>
              <a:gd name="connsiteX21" fmla="*/ 1326190 w 6884912"/>
              <a:gd name="connsiteY21" fmla="*/ 625955 h 1161397"/>
              <a:gd name="connsiteX22" fmla="*/ 1339600 w 6884912"/>
              <a:gd name="connsiteY22" fmla="*/ 616295 h 1161397"/>
              <a:gd name="connsiteX23" fmla="*/ 1340054 w 6884912"/>
              <a:gd name="connsiteY23" fmla="*/ 614022 h 1161397"/>
              <a:gd name="connsiteX24" fmla="*/ 1391606 w 6884912"/>
              <a:gd name="connsiteY24" fmla="*/ 615229 h 1161397"/>
              <a:gd name="connsiteX25" fmla="*/ 1397565 w 6884912"/>
              <a:gd name="connsiteY25" fmla="*/ 611490 h 1161397"/>
              <a:gd name="connsiteX26" fmla="*/ 1432302 w 6884912"/>
              <a:gd name="connsiteY26" fmla="*/ 617267 h 1161397"/>
              <a:gd name="connsiteX27" fmla="*/ 1449644 w 6884912"/>
              <a:gd name="connsiteY27" fmla="*/ 617591 h 1161397"/>
              <a:gd name="connsiteX28" fmla="*/ 1455793 w 6884912"/>
              <a:gd name="connsiteY28" fmla="*/ 623174 h 1161397"/>
              <a:gd name="connsiteX29" fmla="*/ 1480758 w 6884912"/>
              <a:gd name="connsiteY29" fmla="*/ 620863 h 1161397"/>
              <a:gd name="connsiteX30" fmla="*/ 1483154 w 6884912"/>
              <a:gd name="connsiteY30" fmla="*/ 618527 h 1161397"/>
              <a:gd name="connsiteX31" fmla="*/ 1505495 w 6884912"/>
              <a:gd name="connsiteY31" fmla="*/ 624325 h 1161397"/>
              <a:gd name="connsiteX32" fmla="*/ 1526340 w 6884912"/>
              <a:gd name="connsiteY32" fmla="*/ 638496 h 1161397"/>
              <a:gd name="connsiteX33" fmla="*/ 1731986 w 6884912"/>
              <a:gd name="connsiteY33" fmla="*/ 589682 h 1161397"/>
              <a:gd name="connsiteX34" fmla="*/ 1927935 w 6884912"/>
              <a:gd name="connsiteY34" fmla="*/ 628540 h 1161397"/>
              <a:gd name="connsiteX35" fmla="*/ 2039075 w 6884912"/>
              <a:gd name="connsiteY35" fmla="*/ 599964 h 1161397"/>
              <a:gd name="connsiteX36" fmla="*/ 2066980 w 6884912"/>
              <a:gd name="connsiteY36" fmla="*/ 550413 h 1161397"/>
              <a:gd name="connsiteX37" fmla="*/ 2352236 w 6884912"/>
              <a:gd name="connsiteY37" fmla="*/ 519602 h 1161397"/>
              <a:gd name="connsiteX38" fmla="*/ 2420791 w 6884912"/>
              <a:gd name="connsiteY38" fmla="*/ 492826 h 1161397"/>
              <a:gd name="connsiteX39" fmla="*/ 2489932 w 6884912"/>
              <a:gd name="connsiteY39" fmla="*/ 507864 h 1161397"/>
              <a:gd name="connsiteX40" fmla="*/ 2512917 w 6884912"/>
              <a:gd name="connsiteY40" fmla="*/ 489127 h 1161397"/>
              <a:gd name="connsiteX41" fmla="*/ 2516783 w 6884912"/>
              <a:gd name="connsiteY41" fmla="*/ 485473 h 1161397"/>
              <a:gd name="connsiteX42" fmla="*/ 2534360 w 6884912"/>
              <a:gd name="connsiteY42" fmla="*/ 480064 h 1161397"/>
              <a:gd name="connsiteX43" fmla="*/ 2536691 w 6884912"/>
              <a:gd name="connsiteY43" fmla="*/ 467018 h 1161397"/>
              <a:gd name="connsiteX44" fmla="*/ 2561265 w 6884912"/>
              <a:gd name="connsiteY44" fmla="*/ 450623 h 1161397"/>
              <a:gd name="connsiteX45" fmla="*/ 2594349 w 6884912"/>
              <a:gd name="connsiteY45" fmla="*/ 443884 h 1161397"/>
              <a:gd name="connsiteX46" fmla="*/ 2754324 w 6884912"/>
              <a:gd name="connsiteY46" fmla="*/ 424766 h 1161397"/>
              <a:gd name="connsiteX47" fmla="*/ 2848470 w 6884912"/>
              <a:gd name="connsiteY47" fmla="*/ 405966 h 1161397"/>
              <a:gd name="connsiteX48" fmla="*/ 2881772 w 6884912"/>
              <a:gd name="connsiteY48" fmla="*/ 387260 h 1161397"/>
              <a:gd name="connsiteX49" fmla="*/ 2929932 w 6884912"/>
              <a:gd name="connsiteY49" fmla="*/ 368912 h 1161397"/>
              <a:gd name="connsiteX50" fmla="*/ 3013020 w 6884912"/>
              <a:gd name="connsiteY50" fmla="*/ 327578 h 1161397"/>
              <a:gd name="connsiteX51" fmla="*/ 3222191 w 6884912"/>
              <a:gd name="connsiteY51" fmla="*/ 307887 h 1161397"/>
              <a:gd name="connsiteX52" fmla="*/ 3227953 w 6884912"/>
              <a:gd name="connsiteY52" fmla="*/ 297650 h 1161397"/>
              <a:gd name="connsiteX53" fmla="*/ 3510042 w 6884912"/>
              <a:gd name="connsiteY53" fmla="*/ 311820 h 1161397"/>
              <a:gd name="connsiteX54" fmla="*/ 3626773 w 6884912"/>
              <a:gd name="connsiteY54" fmla="*/ 290452 h 1161397"/>
              <a:gd name="connsiteX55" fmla="*/ 3666217 w 6884912"/>
              <a:gd name="connsiteY55" fmla="*/ 273255 h 1161397"/>
              <a:gd name="connsiteX56" fmla="*/ 3732427 w 6884912"/>
              <a:gd name="connsiteY56" fmla="*/ 245039 h 1161397"/>
              <a:gd name="connsiteX57" fmla="*/ 3777022 w 6884912"/>
              <a:gd name="connsiteY57" fmla="*/ 200276 h 1161397"/>
              <a:gd name="connsiteX58" fmla="*/ 3791246 w 6884912"/>
              <a:gd name="connsiteY58" fmla="*/ 189996 h 1161397"/>
              <a:gd name="connsiteX59" fmla="*/ 3819864 w 6884912"/>
              <a:gd name="connsiteY59" fmla="*/ 194605 h 1161397"/>
              <a:gd name="connsiteX60" fmla="*/ 3830398 w 6884912"/>
              <a:gd name="connsiteY60" fmla="*/ 188383 h 1161397"/>
              <a:gd name="connsiteX61" fmla="*/ 3834360 w 6884912"/>
              <a:gd name="connsiteY61" fmla="*/ 188992 h 1161397"/>
              <a:gd name="connsiteX62" fmla="*/ 3843715 w 6884912"/>
              <a:gd name="connsiteY62" fmla="*/ 188752 h 1161397"/>
              <a:gd name="connsiteX63" fmla="*/ 3842609 w 6884912"/>
              <a:gd name="connsiteY63" fmla="*/ 197386 h 1161397"/>
              <a:gd name="connsiteX64" fmla="*/ 3853961 w 6884912"/>
              <a:gd name="connsiteY64" fmla="*/ 213380 h 1161397"/>
              <a:gd name="connsiteX65" fmla="*/ 3907640 w 6884912"/>
              <a:gd name="connsiteY65" fmla="*/ 207568 h 1161397"/>
              <a:gd name="connsiteX66" fmla="*/ 3910449 w 6884912"/>
              <a:gd name="connsiteY66" fmla="*/ 197808 h 1161397"/>
              <a:gd name="connsiteX67" fmla="*/ 3917197 w 6884912"/>
              <a:gd name="connsiteY67" fmla="*/ 196121 h 1161397"/>
              <a:gd name="connsiteX68" fmla="*/ 3922400 w 6884912"/>
              <a:gd name="connsiteY68" fmla="*/ 205056 h 1161397"/>
              <a:gd name="connsiteX69" fmla="*/ 4013061 w 6884912"/>
              <a:gd name="connsiteY69" fmla="*/ 224874 h 1161397"/>
              <a:gd name="connsiteX70" fmla="*/ 4220717 w 6884912"/>
              <a:gd name="connsiteY70" fmla="*/ 192946 h 1161397"/>
              <a:gd name="connsiteX71" fmla="*/ 4228802 w 6884912"/>
              <a:gd name="connsiteY71" fmla="*/ 201468 h 1161397"/>
              <a:gd name="connsiteX72" fmla="*/ 4289361 w 6884912"/>
              <a:gd name="connsiteY72" fmla="*/ 196642 h 1161397"/>
              <a:gd name="connsiteX73" fmla="*/ 4498913 w 6884912"/>
              <a:gd name="connsiteY73" fmla="*/ 118915 h 1161397"/>
              <a:gd name="connsiteX74" fmla="*/ 4617330 w 6884912"/>
              <a:gd name="connsiteY74" fmla="*/ 111163 h 1161397"/>
              <a:gd name="connsiteX75" fmla="*/ 4659778 w 6884912"/>
              <a:gd name="connsiteY75" fmla="*/ 118219 h 1161397"/>
              <a:gd name="connsiteX76" fmla="*/ 4730870 w 6884912"/>
              <a:gd name="connsiteY76" fmla="*/ 129432 h 1161397"/>
              <a:gd name="connsiteX77" fmla="*/ 4844073 w 6884912"/>
              <a:gd name="connsiteY77" fmla="*/ 161768 h 1161397"/>
              <a:gd name="connsiteX78" fmla="*/ 4856454 w 6884912"/>
              <a:gd name="connsiteY78" fmla="*/ 130488 h 1161397"/>
              <a:gd name="connsiteX79" fmla="*/ 4920038 w 6884912"/>
              <a:gd name="connsiteY79" fmla="*/ 140418 h 1161397"/>
              <a:gd name="connsiteX80" fmla="*/ 5016639 w 6884912"/>
              <a:gd name="connsiteY80" fmla="*/ 158905 h 1161397"/>
              <a:gd name="connsiteX81" fmla="*/ 5072009 w 6884912"/>
              <a:gd name="connsiteY81" fmla="*/ 161502 h 1161397"/>
              <a:gd name="connsiteX82" fmla="*/ 5223626 w 6884912"/>
              <a:gd name="connsiteY82" fmla="*/ 177356 h 1161397"/>
              <a:gd name="connsiteX83" fmla="*/ 5375773 w 6884912"/>
              <a:gd name="connsiteY83" fmla="*/ 199913 h 1161397"/>
              <a:gd name="connsiteX84" fmla="*/ 5467502 w 6884912"/>
              <a:gd name="connsiteY84" fmla="*/ 250963 h 1161397"/>
              <a:gd name="connsiteX85" fmla="*/ 5592395 w 6884912"/>
              <a:gd name="connsiteY85" fmla="*/ 265434 h 1161397"/>
              <a:gd name="connsiteX86" fmla="*/ 5613532 w 6884912"/>
              <a:gd name="connsiteY86" fmla="*/ 273379 h 1161397"/>
              <a:gd name="connsiteX87" fmla="*/ 5642173 w 6884912"/>
              <a:gd name="connsiteY87" fmla="*/ 266904 h 1161397"/>
              <a:gd name="connsiteX88" fmla="*/ 5756910 w 6884912"/>
              <a:gd name="connsiteY88" fmla="*/ 239211 h 1161397"/>
              <a:gd name="connsiteX89" fmla="*/ 5846667 w 6884912"/>
              <a:gd name="connsiteY89" fmla="*/ 201786 h 1161397"/>
              <a:gd name="connsiteX90" fmla="*/ 5960732 w 6884912"/>
              <a:gd name="connsiteY90" fmla="*/ 220708 h 1161397"/>
              <a:gd name="connsiteX91" fmla="*/ 6029542 w 6884912"/>
              <a:gd name="connsiteY91" fmla="*/ 210339 h 1161397"/>
              <a:gd name="connsiteX92" fmla="*/ 6141123 w 6884912"/>
              <a:gd name="connsiteY92" fmla="*/ 159923 h 1161397"/>
              <a:gd name="connsiteX93" fmla="*/ 6290640 w 6884912"/>
              <a:gd name="connsiteY93" fmla="*/ 167441 h 1161397"/>
              <a:gd name="connsiteX94" fmla="*/ 6322806 w 6884912"/>
              <a:gd name="connsiteY94" fmla="*/ 213293 h 1161397"/>
              <a:gd name="connsiteX95" fmla="*/ 6380420 w 6884912"/>
              <a:gd name="connsiteY95" fmla="*/ 173195 h 1161397"/>
              <a:gd name="connsiteX96" fmla="*/ 6507891 w 6884912"/>
              <a:gd name="connsiteY96" fmla="*/ 118474 h 1161397"/>
              <a:gd name="connsiteX97" fmla="*/ 6571807 w 6884912"/>
              <a:gd name="connsiteY97" fmla="*/ 98636 h 1161397"/>
              <a:gd name="connsiteX98" fmla="*/ 6671880 w 6884912"/>
              <a:gd name="connsiteY98" fmla="*/ 82931 h 1161397"/>
              <a:gd name="connsiteX99" fmla="*/ 6702266 w 6884912"/>
              <a:gd name="connsiteY99" fmla="*/ 75470 h 1161397"/>
              <a:gd name="connsiteX100" fmla="*/ 6845802 w 6884912"/>
              <a:gd name="connsiteY100" fmla="*/ 24496 h 1161397"/>
              <a:gd name="connsiteX101" fmla="*/ 6884912 w 6884912"/>
              <a:gd name="connsiteY10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78135 w 6884912"/>
              <a:gd name="connsiteY16" fmla="*/ 698631 h 1161397"/>
              <a:gd name="connsiteX17" fmla="*/ 1178301 w 6884912"/>
              <a:gd name="connsiteY17" fmla="*/ 698094 h 1161397"/>
              <a:gd name="connsiteX18" fmla="*/ 1242716 w 6884912"/>
              <a:gd name="connsiteY18" fmla="*/ 698052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40054 w 6884912"/>
              <a:gd name="connsiteY22" fmla="*/ 614022 h 1161397"/>
              <a:gd name="connsiteX23" fmla="*/ 1391606 w 6884912"/>
              <a:gd name="connsiteY23" fmla="*/ 615229 h 1161397"/>
              <a:gd name="connsiteX24" fmla="*/ 1397565 w 6884912"/>
              <a:gd name="connsiteY24" fmla="*/ 611490 h 1161397"/>
              <a:gd name="connsiteX25" fmla="*/ 1432302 w 6884912"/>
              <a:gd name="connsiteY25" fmla="*/ 617267 h 1161397"/>
              <a:gd name="connsiteX26" fmla="*/ 1449644 w 6884912"/>
              <a:gd name="connsiteY26" fmla="*/ 617591 h 1161397"/>
              <a:gd name="connsiteX27" fmla="*/ 1455793 w 6884912"/>
              <a:gd name="connsiteY27" fmla="*/ 623174 h 1161397"/>
              <a:gd name="connsiteX28" fmla="*/ 1480758 w 6884912"/>
              <a:gd name="connsiteY28" fmla="*/ 620863 h 1161397"/>
              <a:gd name="connsiteX29" fmla="*/ 1483154 w 6884912"/>
              <a:gd name="connsiteY29" fmla="*/ 618527 h 1161397"/>
              <a:gd name="connsiteX30" fmla="*/ 1505495 w 6884912"/>
              <a:gd name="connsiteY30" fmla="*/ 624325 h 1161397"/>
              <a:gd name="connsiteX31" fmla="*/ 1526340 w 6884912"/>
              <a:gd name="connsiteY31" fmla="*/ 638496 h 1161397"/>
              <a:gd name="connsiteX32" fmla="*/ 1731986 w 6884912"/>
              <a:gd name="connsiteY32" fmla="*/ 589682 h 1161397"/>
              <a:gd name="connsiteX33" fmla="*/ 1927935 w 6884912"/>
              <a:gd name="connsiteY33" fmla="*/ 628540 h 1161397"/>
              <a:gd name="connsiteX34" fmla="*/ 2039075 w 6884912"/>
              <a:gd name="connsiteY34" fmla="*/ 599964 h 1161397"/>
              <a:gd name="connsiteX35" fmla="*/ 2066980 w 6884912"/>
              <a:gd name="connsiteY35" fmla="*/ 550413 h 1161397"/>
              <a:gd name="connsiteX36" fmla="*/ 2352236 w 6884912"/>
              <a:gd name="connsiteY36" fmla="*/ 519602 h 1161397"/>
              <a:gd name="connsiteX37" fmla="*/ 2420791 w 6884912"/>
              <a:gd name="connsiteY37" fmla="*/ 492826 h 1161397"/>
              <a:gd name="connsiteX38" fmla="*/ 2489932 w 6884912"/>
              <a:gd name="connsiteY38" fmla="*/ 507864 h 1161397"/>
              <a:gd name="connsiteX39" fmla="*/ 2512917 w 6884912"/>
              <a:gd name="connsiteY39" fmla="*/ 489127 h 1161397"/>
              <a:gd name="connsiteX40" fmla="*/ 2516783 w 6884912"/>
              <a:gd name="connsiteY40" fmla="*/ 485473 h 1161397"/>
              <a:gd name="connsiteX41" fmla="*/ 2534360 w 6884912"/>
              <a:gd name="connsiteY41" fmla="*/ 480064 h 1161397"/>
              <a:gd name="connsiteX42" fmla="*/ 2536691 w 6884912"/>
              <a:gd name="connsiteY42" fmla="*/ 467018 h 1161397"/>
              <a:gd name="connsiteX43" fmla="*/ 2561265 w 6884912"/>
              <a:gd name="connsiteY43" fmla="*/ 450623 h 1161397"/>
              <a:gd name="connsiteX44" fmla="*/ 2594349 w 6884912"/>
              <a:gd name="connsiteY44" fmla="*/ 443884 h 1161397"/>
              <a:gd name="connsiteX45" fmla="*/ 2754324 w 6884912"/>
              <a:gd name="connsiteY45" fmla="*/ 424766 h 1161397"/>
              <a:gd name="connsiteX46" fmla="*/ 2848470 w 6884912"/>
              <a:gd name="connsiteY46" fmla="*/ 405966 h 1161397"/>
              <a:gd name="connsiteX47" fmla="*/ 2881772 w 6884912"/>
              <a:gd name="connsiteY47" fmla="*/ 387260 h 1161397"/>
              <a:gd name="connsiteX48" fmla="*/ 2929932 w 6884912"/>
              <a:gd name="connsiteY48" fmla="*/ 368912 h 1161397"/>
              <a:gd name="connsiteX49" fmla="*/ 3013020 w 6884912"/>
              <a:gd name="connsiteY49" fmla="*/ 327578 h 1161397"/>
              <a:gd name="connsiteX50" fmla="*/ 3222191 w 6884912"/>
              <a:gd name="connsiteY50" fmla="*/ 307887 h 1161397"/>
              <a:gd name="connsiteX51" fmla="*/ 3227953 w 6884912"/>
              <a:gd name="connsiteY51" fmla="*/ 297650 h 1161397"/>
              <a:gd name="connsiteX52" fmla="*/ 3510042 w 6884912"/>
              <a:gd name="connsiteY52" fmla="*/ 311820 h 1161397"/>
              <a:gd name="connsiteX53" fmla="*/ 3626773 w 6884912"/>
              <a:gd name="connsiteY53" fmla="*/ 290452 h 1161397"/>
              <a:gd name="connsiteX54" fmla="*/ 3666217 w 6884912"/>
              <a:gd name="connsiteY54" fmla="*/ 273255 h 1161397"/>
              <a:gd name="connsiteX55" fmla="*/ 3732427 w 6884912"/>
              <a:gd name="connsiteY55" fmla="*/ 245039 h 1161397"/>
              <a:gd name="connsiteX56" fmla="*/ 3777022 w 6884912"/>
              <a:gd name="connsiteY56" fmla="*/ 200276 h 1161397"/>
              <a:gd name="connsiteX57" fmla="*/ 3791246 w 6884912"/>
              <a:gd name="connsiteY57" fmla="*/ 189996 h 1161397"/>
              <a:gd name="connsiteX58" fmla="*/ 3819864 w 6884912"/>
              <a:gd name="connsiteY58" fmla="*/ 194605 h 1161397"/>
              <a:gd name="connsiteX59" fmla="*/ 3830398 w 6884912"/>
              <a:gd name="connsiteY59" fmla="*/ 188383 h 1161397"/>
              <a:gd name="connsiteX60" fmla="*/ 3834360 w 6884912"/>
              <a:gd name="connsiteY60" fmla="*/ 188992 h 1161397"/>
              <a:gd name="connsiteX61" fmla="*/ 3843715 w 6884912"/>
              <a:gd name="connsiteY61" fmla="*/ 188752 h 1161397"/>
              <a:gd name="connsiteX62" fmla="*/ 3842609 w 6884912"/>
              <a:gd name="connsiteY62" fmla="*/ 197386 h 1161397"/>
              <a:gd name="connsiteX63" fmla="*/ 3853961 w 6884912"/>
              <a:gd name="connsiteY63" fmla="*/ 213380 h 1161397"/>
              <a:gd name="connsiteX64" fmla="*/ 3907640 w 6884912"/>
              <a:gd name="connsiteY64" fmla="*/ 207568 h 1161397"/>
              <a:gd name="connsiteX65" fmla="*/ 3910449 w 6884912"/>
              <a:gd name="connsiteY65" fmla="*/ 197808 h 1161397"/>
              <a:gd name="connsiteX66" fmla="*/ 3917197 w 6884912"/>
              <a:gd name="connsiteY66" fmla="*/ 196121 h 1161397"/>
              <a:gd name="connsiteX67" fmla="*/ 3922400 w 6884912"/>
              <a:gd name="connsiteY67" fmla="*/ 205056 h 1161397"/>
              <a:gd name="connsiteX68" fmla="*/ 4013061 w 6884912"/>
              <a:gd name="connsiteY68" fmla="*/ 224874 h 1161397"/>
              <a:gd name="connsiteX69" fmla="*/ 4220717 w 6884912"/>
              <a:gd name="connsiteY69" fmla="*/ 192946 h 1161397"/>
              <a:gd name="connsiteX70" fmla="*/ 4228802 w 6884912"/>
              <a:gd name="connsiteY70" fmla="*/ 201468 h 1161397"/>
              <a:gd name="connsiteX71" fmla="*/ 4289361 w 6884912"/>
              <a:gd name="connsiteY71" fmla="*/ 196642 h 1161397"/>
              <a:gd name="connsiteX72" fmla="*/ 4498913 w 6884912"/>
              <a:gd name="connsiteY72" fmla="*/ 118915 h 1161397"/>
              <a:gd name="connsiteX73" fmla="*/ 4617330 w 6884912"/>
              <a:gd name="connsiteY73" fmla="*/ 111163 h 1161397"/>
              <a:gd name="connsiteX74" fmla="*/ 4659778 w 6884912"/>
              <a:gd name="connsiteY74" fmla="*/ 118219 h 1161397"/>
              <a:gd name="connsiteX75" fmla="*/ 4730870 w 6884912"/>
              <a:gd name="connsiteY75" fmla="*/ 129432 h 1161397"/>
              <a:gd name="connsiteX76" fmla="*/ 4844073 w 6884912"/>
              <a:gd name="connsiteY76" fmla="*/ 161768 h 1161397"/>
              <a:gd name="connsiteX77" fmla="*/ 4856454 w 6884912"/>
              <a:gd name="connsiteY77" fmla="*/ 130488 h 1161397"/>
              <a:gd name="connsiteX78" fmla="*/ 4920038 w 6884912"/>
              <a:gd name="connsiteY78" fmla="*/ 140418 h 1161397"/>
              <a:gd name="connsiteX79" fmla="*/ 5016639 w 6884912"/>
              <a:gd name="connsiteY79" fmla="*/ 158905 h 1161397"/>
              <a:gd name="connsiteX80" fmla="*/ 5072009 w 6884912"/>
              <a:gd name="connsiteY80" fmla="*/ 161502 h 1161397"/>
              <a:gd name="connsiteX81" fmla="*/ 5223626 w 6884912"/>
              <a:gd name="connsiteY81" fmla="*/ 177356 h 1161397"/>
              <a:gd name="connsiteX82" fmla="*/ 5375773 w 6884912"/>
              <a:gd name="connsiteY82" fmla="*/ 199913 h 1161397"/>
              <a:gd name="connsiteX83" fmla="*/ 5467502 w 6884912"/>
              <a:gd name="connsiteY83" fmla="*/ 250963 h 1161397"/>
              <a:gd name="connsiteX84" fmla="*/ 5592395 w 6884912"/>
              <a:gd name="connsiteY84" fmla="*/ 265434 h 1161397"/>
              <a:gd name="connsiteX85" fmla="*/ 5613532 w 6884912"/>
              <a:gd name="connsiteY85" fmla="*/ 273379 h 1161397"/>
              <a:gd name="connsiteX86" fmla="*/ 5642173 w 6884912"/>
              <a:gd name="connsiteY86" fmla="*/ 266904 h 1161397"/>
              <a:gd name="connsiteX87" fmla="*/ 5756910 w 6884912"/>
              <a:gd name="connsiteY87" fmla="*/ 239211 h 1161397"/>
              <a:gd name="connsiteX88" fmla="*/ 5846667 w 6884912"/>
              <a:gd name="connsiteY88" fmla="*/ 201786 h 1161397"/>
              <a:gd name="connsiteX89" fmla="*/ 5960732 w 6884912"/>
              <a:gd name="connsiteY89" fmla="*/ 220708 h 1161397"/>
              <a:gd name="connsiteX90" fmla="*/ 6029542 w 6884912"/>
              <a:gd name="connsiteY90" fmla="*/ 210339 h 1161397"/>
              <a:gd name="connsiteX91" fmla="*/ 6141123 w 6884912"/>
              <a:gd name="connsiteY91" fmla="*/ 159923 h 1161397"/>
              <a:gd name="connsiteX92" fmla="*/ 6290640 w 6884912"/>
              <a:gd name="connsiteY92" fmla="*/ 167441 h 1161397"/>
              <a:gd name="connsiteX93" fmla="*/ 6322806 w 6884912"/>
              <a:gd name="connsiteY93" fmla="*/ 213293 h 1161397"/>
              <a:gd name="connsiteX94" fmla="*/ 6380420 w 6884912"/>
              <a:gd name="connsiteY94" fmla="*/ 173195 h 1161397"/>
              <a:gd name="connsiteX95" fmla="*/ 6507891 w 6884912"/>
              <a:gd name="connsiteY95" fmla="*/ 118474 h 1161397"/>
              <a:gd name="connsiteX96" fmla="*/ 6571807 w 6884912"/>
              <a:gd name="connsiteY96" fmla="*/ 98636 h 1161397"/>
              <a:gd name="connsiteX97" fmla="*/ 6671880 w 6884912"/>
              <a:gd name="connsiteY97" fmla="*/ 82931 h 1161397"/>
              <a:gd name="connsiteX98" fmla="*/ 6702266 w 6884912"/>
              <a:gd name="connsiteY98" fmla="*/ 75470 h 1161397"/>
              <a:gd name="connsiteX99" fmla="*/ 6845802 w 6884912"/>
              <a:gd name="connsiteY99" fmla="*/ 24496 h 1161397"/>
              <a:gd name="connsiteX100" fmla="*/ 6884912 w 6884912"/>
              <a:gd name="connsiteY10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178301 w 6884912"/>
              <a:gd name="connsiteY16" fmla="*/ 698094 h 1161397"/>
              <a:gd name="connsiteX17" fmla="*/ 1242716 w 6884912"/>
              <a:gd name="connsiteY17" fmla="*/ 698052 h 1161397"/>
              <a:gd name="connsiteX18" fmla="*/ 1299977 w 6884912"/>
              <a:gd name="connsiteY18" fmla="*/ 639196 h 1161397"/>
              <a:gd name="connsiteX19" fmla="*/ 1326190 w 6884912"/>
              <a:gd name="connsiteY19" fmla="*/ 625955 h 1161397"/>
              <a:gd name="connsiteX20" fmla="*/ 1339600 w 6884912"/>
              <a:gd name="connsiteY20" fmla="*/ 616295 h 1161397"/>
              <a:gd name="connsiteX21" fmla="*/ 1340054 w 6884912"/>
              <a:gd name="connsiteY21" fmla="*/ 614022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26340 w 6884912"/>
              <a:gd name="connsiteY30" fmla="*/ 638496 h 1161397"/>
              <a:gd name="connsiteX31" fmla="*/ 1731986 w 6884912"/>
              <a:gd name="connsiteY31" fmla="*/ 589682 h 1161397"/>
              <a:gd name="connsiteX32" fmla="*/ 1927935 w 6884912"/>
              <a:gd name="connsiteY32" fmla="*/ 628540 h 1161397"/>
              <a:gd name="connsiteX33" fmla="*/ 2039075 w 6884912"/>
              <a:gd name="connsiteY33" fmla="*/ 599964 h 1161397"/>
              <a:gd name="connsiteX34" fmla="*/ 2066980 w 6884912"/>
              <a:gd name="connsiteY34" fmla="*/ 550413 h 1161397"/>
              <a:gd name="connsiteX35" fmla="*/ 2352236 w 6884912"/>
              <a:gd name="connsiteY35" fmla="*/ 519602 h 1161397"/>
              <a:gd name="connsiteX36" fmla="*/ 2420791 w 6884912"/>
              <a:gd name="connsiteY36" fmla="*/ 492826 h 1161397"/>
              <a:gd name="connsiteX37" fmla="*/ 2489932 w 6884912"/>
              <a:gd name="connsiteY37" fmla="*/ 507864 h 1161397"/>
              <a:gd name="connsiteX38" fmla="*/ 2512917 w 6884912"/>
              <a:gd name="connsiteY38" fmla="*/ 489127 h 1161397"/>
              <a:gd name="connsiteX39" fmla="*/ 2516783 w 6884912"/>
              <a:gd name="connsiteY39" fmla="*/ 485473 h 1161397"/>
              <a:gd name="connsiteX40" fmla="*/ 2534360 w 6884912"/>
              <a:gd name="connsiteY40" fmla="*/ 480064 h 1161397"/>
              <a:gd name="connsiteX41" fmla="*/ 2536691 w 6884912"/>
              <a:gd name="connsiteY41" fmla="*/ 467018 h 1161397"/>
              <a:gd name="connsiteX42" fmla="*/ 2561265 w 6884912"/>
              <a:gd name="connsiteY42" fmla="*/ 450623 h 1161397"/>
              <a:gd name="connsiteX43" fmla="*/ 2594349 w 6884912"/>
              <a:gd name="connsiteY43" fmla="*/ 443884 h 1161397"/>
              <a:gd name="connsiteX44" fmla="*/ 2754324 w 6884912"/>
              <a:gd name="connsiteY44" fmla="*/ 424766 h 1161397"/>
              <a:gd name="connsiteX45" fmla="*/ 2848470 w 6884912"/>
              <a:gd name="connsiteY45" fmla="*/ 405966 h 1161397"/>
              <a:gd name="connsiteX46" fmla="*/ 2881772 w 6884912"/>
              <a:gd name="connsiteY46" fmla="*/ 387260 h 1161397"/>
              <a:gd name="connsiteX47" fmla="*/ 2929932 w 6884912"/>
              <a:gd name="connsiteY47" fmla="*/ 368912 h 1161397"/>
              <a:gd name="connsiteX48" fmla="*/ 3013020 w 6884912"/>
              <a:gd name="connsiteY48" fmla="*/ 327578 h 1161397"/>
              <a:gd name="connsiteX49" fmla="*/ 3222191 w 6884912"/>
              <a:gd name="connsiteY49" fmla="*/ 307887 h 1161397"/>
              <a:gd name="connsiteX50" fmla="*/ 3227953 w 6884912"/>
              <a:gd name="connsiteY50" fmla="*/ 297650 h 1161397"/>
              <a:gd name="connsiteX51" fmla="*/ 3510042 w 6884912"/>
              <a:gd name="connsiteY51" fmla="*/ 311820 h 1161397"/>
              <a:gd name="connsiteX52" fmla="*/ 3626773 w 6884912"/>
              <a:gd name="connsiteY52" fmla="*/ 290452 h 1161397"/>
              <a:gd name="connsiteX53" fmla="*/ 3666217 w 6884912"/>
              <a:gd name="connsiteY53" fmla="*/ 273255 h 1161397"/>
              <a:gd name="connsiteX54" fmla="*/ 3732427 w 6884912"/>
              <a:gd name="connsiteY54" fmla="*/ 245039 h 1161397"/>
              <a:gd name="connsiteX55" fmla="*/ 3777022 w 6884912"/>
              <a:gd name="connsiteY55" fmla="*/ 200276 h 1161397"/>
              <a:gd name="connsiteX56" fmla="*/ 3791246 w 6884912"/>
              <a:gd name="connsiteY56" fmla="*/ 189996 h 1161397"/>
              <a:gd name="connsiteX57" fmla="*/ 3819864 w 6884912"/>
              <a:gd name="connsiteY57" fmla="*/ 194605 h 1161397"/>
              <a:gd name="connsiteX58" fmla="*/ 3830398 w 6884912"/>
              <a:gd name="connsiteY58" fmla="*/ 188383 h 1161397"/>
              <a:gd name="connsiteX59" fmla="*/ 3834360 w 6884912"/>
              <a:gd name="connsiteY59" fmla="*/ 188992 h 1161397"/>
              <a:gd name="connsiteX60" fmla="*/ 3843715 w 6884912"/>
              <a:gd name="connsiteY60" fmla="*/ 188752 h 1161397"/>
              <a:gd name="connsiteX61" fmla="*/ 3842609 w 6884912"/>
              <a:gd name="connsiteY61" fmla="*/ 197386 h 1161397"/>
              <a:gd name="connsiteX62" fmla="*/ 3853961 w 6884912"/>
              <a:gd name="connsiteY62" fmla="*/ 213380 h 1161397"/>
              <a:gd name="connsiteX63" fmla="*/ 3907640 w 6884912"/>
              <a:gd name="connsiteY63" fmla="*/ 207568 h 1161397"/>
              <a:gd name="connsiteX64" fmla="*/ 3910449 w 6884912"/>
              <a:gd name="connsiteY64" fmla="*/ 197808 h 1161397"/>
              <a:gd name="connsiteX65" fmla="*/ 3917197 w 6884912"/>
              <a:gd name="connsiteY65" fmla="*/ 196121 h 1161397"/>
              <a:gd name="connsiteX66" fmla="*/ 3922400 w 6884912"/>
              <a:gd name="connsiteY66" fmla="*/ 205056 h 1161397"/>
              <a:gd name="connsiteX67" fmla="*/ 4013061 w 6884912"/>
              <a:gd name="connsiteY67" fmla="*/ 224874 h 1161397"/>
              <a:gd name="connsiteX68" fmla="*/ 4220717 w 6884912"/>
              <a:gd name="connsiteY68" fmla="*/ 192946 h 1161397"/>
              <a:gd name="connsiteX69" fmla="*/ 4228802 w 6884912"/>
              <a:gd name="connsiteY69" fmla="*/ 201468 h 1161397"/>
              <a:gd name="connsiteX70" fmla="*/ 4289361 w 6884912"/>
              <a:gd name="connsiteY70" fmla="*/ 196642 h 1161397"/>
              <a:gd name="connsiteX71" fmla="*/ 4498913 w 6884912"/>
              <a:gd name="connsiteY71" fmla="*/ 118915 h 1161397"/>
              <a:gd name="connsiteX72" fmla="*/ 4617330 w 6884912"/>
              <a:gd name="connsiteY72" fmla="*/ 111163 h 1161397"/>
              <a:gd name="connsiteX73" fmla="*/ 4659778 w 6884912"/>
              <a:gd name="connsiteY73" fmla="*/ 118219 h 1161397"/>
              <a:gd name="connsiteX74" fmla="*/ 4730870 w 6884912"/>
              <a:gd name="connsiteY74" fmla="*/ 129432 h 1161397"/>
              <a:gd name="connsiteX75" fmla="*/ 4844073 w 6884912"/>
              <a:gd name="connsiteY75" fmla="*/ 161768 h 1161397"/>
              <a:gd name="connsiteX76" fmla="*/ 4856454 w 6884912"/>
              <a:gd name="connsiteY76" fmla="*/ 130488 h 1161397"/>
              <a:gd name="connsiteX77" fmla="*/ 4920038 w 6884912"/>
              <a:gd name="connsiteY77" fmla="*/ 140418 h 1161397"/>
              <a:gd name="connsiteX78" fmla="*/ 5016639 w 6884912"/>
              <a:gd name="connsiteY78" fmla="*/ 158905 h 1161397"/>
              <a:gd name="connsiteX79" fmla="*/ 5072009 w 6884912"/>
              <a:gd name="connsiteY79" fmla="*/ 161502 h 1161397"/>
              <a:gd name="connsiteX80" fmla="*/ 5223626 w 6884912"/>
              <a:gd name="connsiteY80" fmla="*/ 177356 h 1161397"/>
              <a:gd name="connsiteX81" fmla="*/ 5375773 w 6884912"/>
              <a:gd name="connsiteY81" fmla="*/ 199913 h 1161397"/>
              <a:gd name="connsiteX82" fmla="*/ 5467502 w 6884912"/>
              <a:gd name="connsiteY82" fmla="*/ 250963 h 1161397"/>
              <a:gd name="connsiteX83" fmla="*/ 5592395 w 6884912"/>
              <a:gd name="connsiteY83" fmla="*/ 265434 h 1161397"/>
              <a:gd name="connsiteX84" fmla="*/ 5613532 w 6884912"/>
              <a:gd name="connsiteY84" fmla="*/ 273379 h 1161397"/>
              <a:gd name="connsiteX85" fmla="*/ 5642173 w 6884912"/>
              <a:gd name="connsiteY85" fmla="*/ 266904 h 1161397"/>
              <a:gd name="connsiteX86" fmla="*/ 5756910 w 6884912"/>
              <a:gd name="connsiteY86" fmla="*/ 239211 h 1161397"/>
              <a:gd name="connsiteX87" fmla="*/ 5846667 w 6884912"/>
              <a:gd name="connsiteY87" fmla="*/ 201786 h 1161397"/>
              <a:gd name="connsiteX88" fmla="*/ 5960732 w 6884912"/>
              <a:gd name="connsiteY88" fmla="*/ 220708 h 1161397"/>
              <a:gd name="connsiteX89" fmla="*/ 6029542 w 6884912"/>
              <a:gd name="connsiteY89" fmla="*/ 210339 h 1161397"/>
              <a:gd name="connsiteX90" fmla="*/ 6141123 w 6884912"/>
              <a:gd name="connsiteY90" fmla="*/ 159923 h 1161397"/>
              <a:gd name="connsiteX91" fmla="*/ 6290640 w 6884912"/>
              <a:gd name="connsiteY91" fmla="*/ 167441 h 1161397"/>
              <a:gd name="connsiteX92" fmla="*/ 6322806 w 6884912"/>
              <a:gd name="connsiteY92" fmla="*/ 213293 h 1161397"/>
              <a:gd name="connsiteX93" fmla="*/ 6380420 w 6884912"/>
              <a:gd name="connsiteY93" fmla="*/ 173195 h 1161397"/>
              <a:gd name="connsiteX94" fmla="*/ 6507891 w 6884912"/>
              <a:gd name="connsiteY94" fmla="*/ 118474 h 1161397"/>
              <a:gd name="connsiteX95" fmla="*/ 6571807 w 6884912"/>
              <a:gd name="connsiteY95" fmla="*/ 98636 h 1161397"/>
              <a:gd name="connsiteX96" fmla="*/ 6671880 w 6884912"/>
              <a:gd name="connsiteY96" fmla="*/ 82931 h 1161397"/>
              <a:gd name="connsiteX97" fmla="*/ 6702266 w 6884912"/>
              <a:gd name="connsiteY97" fmla="*/ 75470 h 1161397"/>
              <a:gd name="connsiteX98" fmla="*/ 6845802 w 6884912"/>
              <a:gd name="connsiteY98" fmla="*/ 24496 h 1161397"/>
              <a:gd name="connsiteX99" fmla="*/ 6884912 w 6884912"/>
              <a:gd name="connsiteY9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7166 w 6884912"/>
              <a:gd name="connsiteY14" fmla="*/ 744338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884912" h="1161397">
                <a:moveTo>
                  <a:pt x="6884912" y="0"/>
                </a:moveTo>
                <a:lnTo>
                  <a:pt x="6884912" y="1161397"/>
                </a:lnTo>
                <a:lnTo>
                  <a:pt x="0" y="1161397"/>
                </a:lnTo>
                <a:lnTo>
                  <a:pt x="27135" y="1147460"/>
                </a:lnTo>
                <a:cubicBezTo>
                  <a:pt x="57431" y="1167048"/>
                  <a:pt x="61886" y="1088181"/>
                  <a:pt x="115388" y="1111320"/>
                </a:cubicBezTo>
                <a:cubicBezTo>
                  <a:pt x="146435" y="1096221"/>
                  <a:pt x="156823" y="1079485"/>
                  <a:pt x="213420" y="1056868"/>
                </a:cubicBezTo>
                <a:cubicBezTo>
                  <a:pt x="288217" y="1040787"/>
                  <a:pt x="383333" y="1044881"/>
                  <a:pt x="454970" y="1023343"/>
                </a:cubicBezTo>
                <a:cubicBezTo>
                  <a:pt x="440966" y="999969"/>
                  <a:pt x="571419" y="1006841"/>
                  <a:pt x="548162" y="984908"/>
                </a:cubicBezTo>
                <a:cubicBezTo>
                  <a:pt x="561321" y="956563"/>
                  <a:pt x="637415" y="1010272"/>
                  <a:pt x="651408" y="984938"/>
                </a:cubicBezTo>
                <a:cubicBezTo>
                  <a:pt x="671652" y="980952"/>
                  <a:pt x="698726" y="950833"/>
                  <a:pt x="723108" y="941904"/>
                </a:cubicBezTo>
                <a:cubicBezTo>
                  <a:pt x="760262" y="946949"/>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6251" y="768649"/>
                  <a:pt x="1137166" y="744338"/>
                </a:cubicBezTo>
                <a:lnTo>
                  <a:pt x="1207847" y="689087"/>
                </a:lnTo>
                <a:cubicBezTo>
                  <a:pt x="1226429" y="687736"/>
                  <a:pt x="1222409" y="707958"/>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61730" y="317407"/>
                  <a:pt x="3186369" y="312875"/>
                  <a:pt x="3222191" y="307887"/>
                </a:cubicBezTo>
                <a:cubicBezTo>
                  <a:pt x="3223593" y="304249"/>
                  <a:pt x="3179978" y="296995"/>
                  <a:pt x="3227953" y="297650"/>
                </a:cubicBezTo>
                <a:cubicBezTo>
                  <a:pt x="3275928" y="298306"/>
                  <a:pt x="3443572" y="313020"/>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62781" y="222856"/>
                  <a:pt x="4184760" y="196847"/>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61586" y="136690"/>
                  <a:pt x="4823142" y="161592"/>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7769" y="214252"/>
                  <a:pt x="6349573" y="188998"/>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4913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6">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9" name="Ink 18">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21" name="Rectangle 20">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5440670"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29982B8-B8CC-073B-FFD4-1806B3C421FC}"/>
              </a:ext>
            </a:extLst>
          </p:cNvPr>
          <p:cNvSpPr>
            <a:spLocks noGrp="1"/>
          </p:cNvSpPr>
          <p:nvPr>
            <p:ph type="title"/>
          </p:nvPr>
        </p:nvSpPr>
        <p:spPr>
          <a:xfrm>
            <a:off x="-2" y="992094"/>
            <a:ext cx="4899184" cy="2795160"/>
          </a:xfrm>
        </p:spPr>
        <p:txBody>
          <a:bodyPr vert="horz" lIns="91440" tIns="45720" rIns="91440" bIns="45720" rtlCol="0" anchor="b">
            <a:normAutofit/>
          </a:bodyPr>
          <a:lstStyle/>
          <a:p>
            <a:pPr algn="ctr"/>
            <a:r>
              <a:rPr lang="en-US" dirty="0" err="1"/>
              <a:t>Alphafold</a:t>
            </a:r>
            <a:r>
              <a:rPr lang="en-US" dirty="0"/>
              <a:t>: </a:t>
            </a:r>
            <a:br>
              <a:rPr lang="en-US" dirty="0"/>
            </a:br>
            <a:r>
              <a:rPr lang="en-US" dirty="0"/>
              <a:t>A game-changer</a:t>
            </a:r>
          </a:p>
        </p:txBody>
      </p:sp>
      <p:pic>
        <p:nvPicPr>
          <p:cNvPr id="12" name="Content Placeholder 11" descr="Chart&#10;&#10;Description automatically generated">
            <a:extLst>
              <a:ext uri="{FF2B5EF4-FFF2-40B4-BE49-F238E27FC236}">
                <a16:creationId xmlns:a16="http://schemas.microsoft.com/office/drawing/2014/main" id="{6908CA41-F079-56D1-33B1-D2CEDCD5CE27}"/>
              </a:ext>
            </a:extLst>
          </p:cNvPr>
          <p:cNvPicPr>
            <a:picLocks noGrp="1" noChangeAspect="1"/>
          </p:cNvPicPr>
          <p:nvPr>
            <p:ph idx="1"/>
          </p:nvPr>
        </p:nvPicPr>
        <p:blipFill>
          <a:blip r:embed="rId6" cstate="email">
            <a:extLst>
              <a:ext uri="{28A0092B-C50C-407E-A947-70E740481C1C}">
                <a14:useLocalDpi xmlns:a14="http://schemas.microsoft.com/office/drawing/2010/main"/>
              </a:ext>
            </a:extLst>
          </a:blip>
          <a:stretch>
            <a:fillRect/>
          </a:stretch>
        </p:blipFill>
        <p:spPr>
          <a:xfrm>
            <a:off x="5930050" y="615950"/>
            <a:ext cx="5231081" cy="5670549"/>
          </a:xfrm>
          <a:prstGeom prst="rect">
            <a:avLst/>
          </a:prstGeom>
        </p:spPr>
      </p:pic>
    </p:spTree>
    <p:extLst>
      <p:ext uri="{BB962C8B-B14F-4D97-AF65-F5344CB8AC3E}">
        <p14:creationId xmlns:p14="http://schemas.microsoft.com/office/powerpoint/2010/main" val="951065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7">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2473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2DD574-A7C4-6CFB-75D8-40A400C360D4}"/>
              </a:ext>
            </a:extLst>
          </p:cNvPr>
          <p:cNvSpPr>
            <a:spLocks noGrp="1"/>
          </p:cNvSpPr>
          <p:nvPr>
            <p:ph type="title"/>
          </p:nvPr>
        </p:nvSpPr>
        <p:spPr>
          <a:xfrm>
            <a:off x="1050879" y="609601"/>
            <a:ext cx="6967181" cy="1216024"/>
          </a:xfrm>
        </p:spPr>
        <p:txBody>
          <a:bodyPr>
            <a:normAutofit/>
          </a:bodyPr>
          <a:lstStyle/>
          <a:p>
            <a:r>
              <a:rPr lang="en-US"/>
              <a:t>What is alphafold?</a:t>
            </a:r>
            <a:endParaRPr lang="en-US" dirty="0"/>
          </a:p>
        </p:txBody>
      </p:sp>
      <p:sp>
        <p:nvSpPr>
          <p:cNvPr id="3" name="Content Placeholder 2">
            <a:extLst>
              <a:ext uri="{FF2B5EF4-FFF2-40B4-BE49-F238E27FC236}">
                <a16:creationId xmlns:a16="http://schemas.microsoft.com/office/drawing/2014/main" id="{416FFD58-3206-821E-0CD6-6304508BFB87}"/>
              </a:ext>
            </a:extLst>
          </p:cNvPr>
          <p:cNvSpPr>
            <a:spLocks noGrp="1"/>
          </p:cNvSpPr>
          <p:nvPr>
            <p:ph idx="1"/>
          </p:nvPr>
        </p:nvSpPr>
        <p:spPr>
          <a:xfrm>
            <a:off x="1050879" y="2147356"/>
            <a:ext cx="6967181" cy="4107021"/>
          </a:xfrm>
        </p:spPr>
        <p:txBody>
          <a:bodyPr>
            <a:normAutofit/>
          </a:bodyPr>
          <a:lstStyle/>
          <a:p>
            <a:pPr>
              <a:lnSpc>
                <a:spcPct val="90000"/>
              </a:lnSpc>
            </a:pPr>
            <a:r>
              <a:rPr lang="en-US" sz="1900"/>
              <a:t>DeepMind: an artificial intelligence company</a:t>
            </a:r>
          </a:p>
          <a:p>
            <a:pPr>
              <a:lnSpc>
                <a:spcPct val="90000"/>
              </a:lnSpc>
            </a:pPr>
            <a:r>
              <a:rPr lang="en-US" sz="1900"/>
              <a:t>Neural network</a:t>
            </a:r>
          </a:p>
          <a:p>
            <a:pPr>
              <a:lnSpc>
                <a:spcPct val="90000"/>
              </a:lnSpc>
            </a:pPr>
            <a:r>
              <a:rPr lang="en-US" sz="1900"/>
              <a:t>Multiple different modules trained simultaneously using end-to-end learning</a:t>
            </a:r>
          </a:p>
          <a:p>
            <a:pPr>
              <a:lnSpc>
                <a:spcPct val="90000"/>
              </a:lnSpc>
            </a:pPr>
            <a:r>
              <a:rPr lang="en-US" sz="1900"/>
              <a:t>Has monomer &amp; multimer versions</a:t>
            </a:r>
          </a:p>
          <a:p>
            <a:pPr>
              <a:lnSpc>
                <a:spcPct val="90000"/>
              </a:lnSpc>
            </a:pPr>
            <a:r>
              <a:rPr lang="en-US" sz="1900"/>
              <a:t>Based largely on coevolutionary information</a:t>
            </a:r>
          </a:p>
          <a:p>
            <a:pPr>
              <a:lnSpc>
                <a:spcPct val="90000"/>
              </a:lnSpc>
            </a:pPr>
            <a:r>
              <a:rPr lang="en-US" sz="1900"/>
              <a:t>2 steps: genetic database search for homologues, then pre-trained neural network &amp; molecular dynamics simulations refinement to generate PDB files</a:t>
            </a:r>
          </a:p>
          <a:p>
            <a:pPr>
              <a:lnSpc>
                <a:spcPct val="90000"/>
              </a:lnSpc>
            </a:pPr>
            <a:r>
              <a:rPr lang="en-US" sz="1900"/>
              <a:t>“directly predicts 3D coordinates of all heavy atoms for a given protein using the primary amino acid sequence and aligned sequences of homologues as input”</a:t>
            </a:r>
          </a:p>
        </p:txBody>
      </p:sp>
      <p:pic>
        <p:nvPicPr>
          <p:cNvPr id="5" name="Picture 4" descr="Abstract background of blue mesh and nodes">
            <a:extLst>
              <a:ext uri="{FF2B5EF4-FFF2-40B4-BE49-F238E27FC236}">
                <a16:creationId xmlns:a16="http://schemas.microsoft.com/office/drawing/2014/main" id="{8573AB9B-9902-439D-075A-52EF7C7B9D8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
          <a:stretch/>
        </p:blipFill>
        <p:spPr>
          <a:xfrm>
            <a:off x="7968222" y="2"/>
            <a:ext cx="4223778" cy="6865951"/>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Tree>
    <p:extLst>
      <p:ext uri="{BB962C8B-B14F-4D97-AF65-F5344CB8AC3E}">
        <p14:creationId xmlns:p14="http://schemas.microsoft.com/office/powerpoint/2010/main" val="3997081535"/>
      </p:ext>
    </p:extLst>
  </p:cSld>
  <p:clrMapOvr>
    <a:masterClrMapping/>
  </p:clrMapOvr>
</p:sld>
</file>

<file path=ppt/theme/theme1.xml><?xml version="1.0" encoding="utf-8"?>
<a:theme xmlns:a="http://schemas.openxmlformats.org/drawingml/2006/main" name="ArchiveVTI">
  <a:themeElements>
    <a:clrScheme name="AnalogousFromDarkSeedLeftStep">
      <a:dk1>
        <a:srgbClr val="000000"/>
      </a:dk1>
      <a:lt1>
        <a:srgbClr val="FFFFFF"/>
      </a:lt1>
      <a:dk2>
        <a:srgbClr val="311B26"/>
      </a:dk2>
      <a:lt2>
        <a:srgbClr val="F0F3F2"/>
      </a:lt2>
      <a:accent1>
        <a:srgbClr val="E42B83"/>
      </a:accent1>
      <a:accent2>
        <a:srgbClr val="D31ABE"/>
      </a:accent2>
      <a:accent3>
        <a:srgbClr val="AC2BE4"/>
      </a:accent3>
      <a:accent4>
        <a:srgbClr val="5829D5"/>
      </a:accent4>
      <a:accent5>
        <a:srgbClr val="2B45E4"/>
      </a:accent5>
      <a:accent6>
        <a:srgbClr val="1A81D3"/>
      </a:accent6>
      <a:hlink>
        <a:srgbClr val="433FBF"/>
      </a:hlink>
      <a:folHlink>
        <a:srgbClr val="7F7F7F"/>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42311</TotalTime>
  <Words>6558</Words>
  <Application>Microsoft Office PowerPoint</Application>
  <PresentationFormat>Widescreen</PresentationFormat>
  <Paragraphs>584</Paragraphs>
  <Slides>60</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Bembo</vt:lpstr>
      <vt:lpstr>Calibri</vt:lpstr>
      <vt:lpstr>Consolas</vt:lpstr>
      <vt:lpstr>Courier New</vt:lpstr>
      <vt:lpstr>ArchiveVTI</vt:lpstr>
      <vt:lpstr>Alphafold on rivanna</vt:lpstr>
      <vt:lpstr>Agenda</vt:lpstr>
      <vt:lpstr>CPU vs. GPU</vt:lpstr>
      <vt:lpstr>GPU vs. cpu</vt:lpstr>
      <vt:lpstr>PowerPoint Presentation</vt:lpstr>
      <vt:lpstr>The protein folding problem</vt:lpstr>
      <vt:lpstr>CASP competitions</vt:lpstr>
      <vt:lpstr>Alphafold:  A game-changer</vt:lpstr>
      <vt:lpstr>What is alphafold?</vt:lpstr>
      <vt:lpstr>Steps</vt:lpstr>
      <vt:lpstr>Architecture</vt:lpstr>
      <vt:lpstr>Architecture</vt:lpstr>
      <vt:lpstr>Outputs</vt:lpstr>
      <vt:lpstr>QC METRICS</vt:lpstr>
      <vt:lpstr>Running AlphaFold On Rivanna</vt:lpstr>
      <vt:lpstr>Steps</vt:lpstr>
      <vt:lpstr>Logging on to OOD Desktop</vt:lpstr>
      <vt:lpstr>Logging on to OOD Desktop</vt:lpstr>
      <vt:lpstr>OOD Desktop</vt:lpstr>
      <vt:lpstr>Prep Working Directory</vt:lpstr>
      <vt:lpstr>Working Directory Contents</vt:lpstr>
      <vt:lpstr>Submit Slurm Job</vt:lpstr>
      <vt:lpstr>Input: FASTA File</vt:lpstr>
      <vt:lpstr>Slurm Script for monomers (Full Database)</vt:lpstr>
      <vt:lpstr>--model_preset=</vt:lpstr>
      <vt:lpstr>--max_template_date=</vt:lpstr>
      <vt:lpstr>--db_preset=</vt:lpstr>
      <vt:lpstr>Outputs</vt:lpstr>
      <vt:lpstr>CB1_short_msa_sequence_coverage.pdf</vt:lpstr>
      <vt:lpstr>pLDDT plot: ranked_0_pLDDT.png</vt:lpstr>
      <vt:lpstr>PAE plot:  ranked_0_PAE.png</vt:lpstr>
      <vt:lpstr>Csv outputs from alphapickle</vt:lpstr>
      <vt:lpstr>Pdb structure</vt:lpstr>
      <vt:lpstr>Visualizing 3D Structure in vmd</vt:lpstr>
      <vt:lpstr>OOD Desktop</vt:lpstr>
      <vt:lpstr>OOD Desktop</vt:lpstr>
      <vt:lpstr>VMD:  Visual Molecular Dynamics</vt:lpstr>
      <vt:lpstr>VMD: Load your pdb file</vt:lpstr>
      <vt:lpstr>VMD: Load your pdb file</vt:lpstr>
      <vt:lpstr>VMD: Load your pdb file</vt:lpstr>
      <vt:lpstr>VMD: Load your pdb file</vt:lpstr>
      <vt:lpstr>VMD: Modify Visualization</vt:lpstr>
      <vt:lpstr>VMD: Modify Visualization</vt:lpstr>
      <vt:lpstr>VMD: Result</vt:lpstr>
      <vt:lpstr>VMD: Export</vt:lpstr>
      <vt:lpstr>VMD: Export</vt:lpstr>
      <vt:lpstr>VMD: Export</vt:lpstr>
      <vt:lpstr>VMD: Export</vt:lpstr>
      <vt:lpstr>VMD: Change Background Color</vt:lpstr>
      <vt:lpstr>www.alphafold.ebi.ac.uk </vt:lpstr>
      <vt:lpstr>Limitations</vt:lpstr>
      <vt:lpstr>PowerPoint Presentation</vt:lpstr>
      <vt:lpstr>Other options</vt:lpstr>
      <vt:lpstr>Slurm Script  for MULTIMERS (Reduced databases)</vt:lpstr>
      <vt:lpstr>Multimer with full_dbs</vt:lpstr>
      <vt:lpstr>Monomer_PTM with Reduced_dbs</vt:lpstr>
      <vt:lpstr>Parallelization: Job Array</vt:lpstr>
      <vt:lpstr>Python Script for Sequence Coverage</vt:lpstr>
      <vt:lpstr>Prep: build a working directory</vt:lpstr>
      <vt:lpstr>Prep: build a Conda Environment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Alphafold on rivanna</dc:title>
  <dc:creator>Jagla, Caitlin (wac3aj)</dc:creator>
  <cp:lastModifiedBy>Jagla, Caitlin (wac3aj)</cp:lastModifiedBy>
  <cp:revision>167</cp:revision>
  <dcterms:created xsi:type="dcterms:W3CDTF">2023-04-04T19:29:50Z</dcterms:created>
  <dcterms:modified xsi:type="dcterms:W3CDTF">2023-06-08T17:11:05Z</dcterms:modified>
</cp:coreProperties>
</file>